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sldIdLst>
    <p:sldId id="260" r:id="rId5"/>
    <p:sldId id="257" r:id="rId6"/>
    <p:sldId id="258" r:id="rId7"/>
    <p:sldId id="259" r:id="rId8"/>
  </p:sldIdLst>
  <p:sldSz cx="6858000" cy="9144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EDEEF0"/>
    <a:srgbClr val="F3F8AE"/>
    <a:srgbClr val="95B3D7"/>
    <a:srgbClr val="000000"/>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7F1186-46D9-663B-259B-F572C4B987F1}" v="82" dt="2024-12-18T06:31:02.861"/>
    <p1510:client id="{3D92F162-239E-8465-D67E-564B1CDAE515}" v="15" dt="2024-12-18T06:44:20.081"/>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2" d="100"/>
          <a:sy n="72" d="100"/>
        </p:scale>
        <p:origin x="2040" y="64"/>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601ED29E-46F4-4376-8A25-6069B6F290BF}" type="datetimeFigureOut">
              <a:rPr kumimoji="1" lang="ja-JP" altLang="en-US" smtClean="0"/>
              <a:t>2026/6/4</a:t>
            </a:fld>
            <a:endParaRPr kumimoji="1" lang="ja-JP" altLang="en-US"/>
          </a:p>
        </p:txBody>
      </p:sp>
      <p:sp>
        <p:nvSpPr>
          <p:cNvPr id="4" name="スライド イメージ プレースホルダー 3"/>
          <p:cNvSpPr>
            <a:spLocks noGrp="1" noRot="1" noChangeAspect="1"/>
          </p:cNvSpPr>
          <p:nvPr>
            <p:ph type="sldImg" idx="2"/>
          </p:nvPr>
        </p:nvSpPr>
        <p:spPr>
          <a:xfrm>
            <a:off x="2006600" y="746125"/>
            <a:ext cx="27940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445EC906-7848-44D2-B7E9-C21775C48E65}" type="slidenum">
              <a:rPr kumimoji="1" lang="ja-JP" altLang="en-US" smtClean="0"/>
              <a:t>‹#›</a:t>
            </a:fld>
            <a:endParaRPr kumimoji="1" lang="ja-JP" altLang="en-US"/>
          </a:p>
        </p:txBody>
      </p:sp>
    </p:spTree>
    <p:extLst>
      <p:ext uri="{BB962C8B-B14F-4D97-AF65-F5344CB8AC3E}">
        <p14:creationId xmlns:p14="http://schemas.microsoft.com/office/powerpoint/2010/main" val="339897745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68"/>
            <a:ext cx="5829300" cy="1960033"/>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3D8ADD8-8306-45BE-B311-8536C7DBB2C4}" type="datetime1">
              <a:rPr kumimoji="1" lang="ja-JP" altLang="en-US" smtClean="0"/>
              <a:t>2026/6/4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CDF167E-63E5-4596-AE38-B1E89AA5BEBE}" type="slidenum">
              <a:rPr kumimoji="1" lang="ja-JP" altLang="en-US" smtClean="0"/>
              <a:t>‹#›</a:t>
            </a:fld>
            <a:endParaRPr kumimoji="1" lang="ja-JP" altLang="en-US"/>
          </a:p>
        </p:txBody>
      </p:sp>
    </p:spTree>
    <p:extLst>
      <p:ext uri="{BB962C8B-B14F-4D97-AF65-F5344CB8AC3E}">
        <p14:creationId xmlns:p14="http://schemas.microsoft.com/office/powerpoint/2010/main" val="3709730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CF138A1-EFE6-4382-804E-E76E1FE605C7}" type="datetime1">
              <a:rPr kumimoji="1" lang="ja-JP" altLang="en-US" smtClean="0"/>
              <a:t>2026/6/4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CDF167E-63E5-4596-AE38-B1E89AA5BEBE}" type="slidenum">
              <a:rPr kumimoji="1" lang="ja-JP" altLang="en-US" smtClean="0"/>
              <a:t>‹#›</a:t>
            </a:fld>
            <a:endParaRPr kumimoji="1" lang="ja-JP" altLang="en-US"/>
          </a:p>
        </p:txBody>
      </p:sp>
    </p:spTree>
    <p:extLst>
      <p:ext uri="{BB962C8B-B14F-4D97-AF65-F5344CB8AC3E}">
        <p14:creationId xmlns:p14="http://schemas.microsoft.com/office/powerpoint/2010/main" val="726876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66185"/>
            <a:ext cx="1543050" cy="7802033"/>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342900" y="366185"/>
            <a:ext cx="4514850" cy="780203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EE692EC-DC97-4545-87F0-9D8C60493172}" type="datetime1">
              <a:rPr kumimoji="1" lang="ja-JP" altLang="en-US" smtClean="0"/>
              <a:t>2026/6/4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CDF167E-63E5-4596-AE38-B1E89AA5BEBE}" type="slidenum">
              <a:rPr kumimoji="1" lang="ja-JP" altLang="en-US" smtClean="0"/>
              <a:t>‹#›</a:t>
            </a:fld>
            <a:endParaRPr kumimoji="1" lang="ja-JP" altLang="en-US"/>
          </a:p>
        </p:txBody>
      </p:sp>
    </p:spTree>
    <p:extLst>
      <p:ext uri="{BB962C8B-B14F-4D97-AF65-F5344CB8AC3E}">
        <p14:creationId xmlns:p14="http://schemas.microsoft.com/office/powerpoint/2010/main" val="1491123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FB1AD85-5DC6-4538-B259-BA82787BFC20}" type="datetime1">
              <a:rPr kumimoji="1" lang="ja-JP" altLang="en-US" smtClean="0"/>
              <a:t>2026/6/4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CDF167E-63E5-4596-AE38-B1E89AA5BEBE}" type="slidenum">
              <a:rPr kumimoji="1" lang="ja-JP" altLang="en-US" smtClean="0"/>
              <a:t>‹#›</a:t>
            </a:fld>
            <a:endParaRPr kumimoji="1" lang="ja-JP" altLang="en-US"/>
          </a:p>
        </p:txBody>
      </p:sp>
    </p:spTree>
    <p:extLst>
      <p:ext uri="{BB962C8B-B14F-4D97-AF65-F5344CB8AC3E}">
        <p14:creationId xmlns:p14="http://schemas.microsoft.com/office/powerpoint/2010/main" val="4005925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3C33AA1-B8A6-446B-8C71-D6E3D0F15F69}" type="datetime1">
              <a:rPr kumimoji="1" lang="ja-JP" altLang="en-US" smtClean="0"/>
              <a:t>2026/6/4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CDF167E-63E5-4596-AE38-B1E89AA5BEBE}" type="slidenum">
              <a:rPr kumimoji="1" lang="ja-JP" altLang="en-US" smtClean="0"/>
              <a:t>‹#›</a:t>
            </a:fld>
            <a:endParaRPr kumimoji="1" lang="ja-JP" altLang="en-US"/>
          </a:p>
        </p:txBody>
      </p:sp>
    </p:spTree>
    <p:extLst>
      <p:ext uri="{BB962C8B-B14F-4D97-AF65-F5344CB8AC3E}">
        <p14:creationId xmlns:p14="http://schemas.microsoft.com/office/powerpoint/2010/main" val="528028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05537F2-0877-44E7-A815-997E2C6D33ED}" type="datetime1">
              <a:rPr kumimoji="1" lang="ja-JP" altLang="en-US" smtClean="0"/>
              <a:t>2026/6/4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CDF167E-63E5-4596-AE38-B1E89AA5BEBE}" type="slidenum">
              <a:rPr kumimoji="1" lang="ja-JP" altLang="en-US" smtClean="0"/>
              <a:t>‹#›</a:t>
            </a:fld>
            <a:endParaRPr kumimoji="1" lang="ja-JP" altLang="en-US"/>
          </a:p>
        </p:txBody>
      </p:sp>
    </p:spTree>
    <p:extLst>
      <p:ext uri="{BB962C8B-B14F-4D97-AF65-F5344CB8AC3E}">
        <p14:creationId xmlns:p14="http://schemas.microsoft.com/office/powerpoint/2010/main" val="166495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830AFF3-135C-4448-8706-F493AFA151EE}" type="datetime1">
              <a:rPr kumimoji="1" lang="ja-JP" altLang="en-US" smtClean="0"/>
              <a:t>2026/6/4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CDF167E-63E5-4596-AE38-B1E89AA5BEBE}" type="slidenum">
              <a:rPr kumimoji="1" lang="ja-JP" altLang="en-US" smtClean="0"/>
              <a:t>‹#›</a:t>
            </a:fld>
            <a:endParaRPr kumimoji="1" lang="ja-JP" altLang="en-US"/>
          </a:p>
        </p:txBody>
      </p:sp>
    </p:spTree>
    <p:extLst>
      <p:ext uri="{BB962C8B-B14F-4D97-AF65-F5344CB8AC3E}">
        <p14:creationId xmlns:p14="http://schemas.microsoft.com/office/powerpoint/2010/main" val="2949585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EA9DF51D-B93D-4CE0-B432-61465AE1F135}" type="datetime1">
              <a:rPr kumimoji="1" lang="ja-JP" altLang="en-US" smtClean="0"/>
              <a:t>2026/6/4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CDF167E-63E5-4596-AE38-B1E89AA5BEBE}" type="slidenum">
              <a:rPr kumimoji="1" lang="ja-JP" altLang="en-US" smtClean="0"/>
              <a:t>‹#›</a:t>
            </a:fld>
            <a:endParaRPr kumimoji="1" lang="ja-JP" altLang="en-US"/>
          </a:p>
        </p:txBody>
      </p:sp>
    </p:spTree>
    <p:extLst>
      <p:ext uri="{BB962C8B-B14F-4D97-AF65-F5344CB8AC3E}">
        <p14:creationId xmlns:p14="http://schemas.microsoft.com/office/powerpoint/2010/main" val="2389327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CA6A3FB-60D8-490D-8609-341F19C08109}" type="datetime1">
              <a:rPr kumimoji="1" lang="ja-JP" altLang="en-US" smtClean="0"/>
              <a:t>2026/6/4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CDF167E-63E5-4596-AE38-B1E89AA5BEBE}" type="slidenum">
              <a:rPr kumimoji="1" lang="ja-JP" altLang="en-US" smtClean="0"/>
              <a:t>‹#›</a:t>
            </a:fld>
            <a:endParaRPr kumimoji="1" lang="ja-JP" altLang="en-US"/>
          </a:p>
        </p:txBody>
      </p:sp>
    </p:spTree>
    <p:extLst>
      <p:ext uri="{BB962C8B-B14F-4D97-AF65-F5344CB8AC3E}">
        <p14:creationId xmlns:p14="http://schemas.microsoft.com/office/powerpoint/2010/main" val="3902036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C84A07D-FFE4-422D-909D-B3E8C657F939}" type="datetime1">
              <a:rPr kumimoji="1" lang="ja-JP" altLang="en-US" smtClean="0"/>
              <a:t>2026/6/4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CDF167E-63E5-4596-AE38-B1E89AA5BEBE}" type="slidenum">
              <a:rPr kumimoji="1" lang="ja-JP" altLang="en-US" smtClean="0"/>
              <a:t>‹#›</a:t>
            </a:fld>
            <a:endParaRPr kumimoji="1" lang="ja-JP" altLang="en-US"/>
          </a:p>
        </p:txBody>
      </p:sp>
    </p:spTree>
    <p:extLst>
      <p:ext uri="{BB962C8B-B14F-4D97-AF65-F5344CB8AC3E}">
        <p14:creationId xmlns:p14="http://schemas.microsoft.com/office/powerpoint/2010/main" val="3255904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2575AC7-4AED-40DD-AEAC-88FCCB24F836}" type="datetime1">
              <a:rPr kumimoji="1" lang="ja-JP" altLang="en-US" smtClean="0"/>
              <a:t>2026/6/4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CDF167E-63E5-4596-AE38-B1E89AA5BEBE}" type="slidenum">
              <a:rPr kumimoji="1" lang="ja-JP" altLang="en-US" smtClean="0"/>
              <a:t>‹#›</a:t>
            </a:fld>
            <a:endParaRPr kumimoji="1" lang="ja-JP" altLang="en-US"/>
          </a:p>
        </p:txBody>
      </p:sp>
    </p:spTree>
    <p:extLst>
      <p:ext uri="{BB962C8B-B14F-4D97-AF65-F5344CB8AC3E}">
        <p14:creationId xmlns:p14="http://schemas.microsoft.com/office/powerpoint/2010/main" val="2954712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6AC9B368-3E99-46AC-A748-4666FC8A274D}" type="datetime1">
              <a:rPr kumimoji="1" lang="ja-JP" altLang="en-US" smtClean="0"/>
              <a:t>2026/6/4</a:t>
            </a:fld>
            <a:endParaRPr kumimoji="1" lang="ja-JP" altLang="en-US"/>
          </a:p>
        </p:txBody>
      </p:sp>
      <p:sp>
        <p:nvSpPr>
          <p:cNvPr id="5" name="フッター プレースホルダー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CDF167E-63E5-4596-AE38-B1E89AA5BEBE}" type="slidenum">
              <a:rPr kumimoji="1" lang="ja-JP" altLang="en-US" smtClean="0"/>
              <a:t>‹#›</a:t>
            </a:fld>
            <a:endParaRPr kumimoji="1" lang="ja-JP" altLang="en-US"/>
          </a:p>
        </p:txBody>
      </p:sp>
    </p:spTree>
    <p:extLst>
      <p:ext uri="{BB962C8B-B14F-4D97-AF65-F5344CB8AC3E}">
        <p14:creationId xmlns:p14="http://schemas.microsoft.com/office/powerpoint/2010/main" val="1558782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sartras.or.jp/wp-content/uploads/unyoshishin_20201221.pdf" TargetMode="Externa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hyperlink" Target="mailto:ict_ebook@kinokuniya.co.jp" TargetMode="Externa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4D79E-6D2D-DAD3-AEA1-FDBDCC9D6645}"/>
            </a:ext>
          </a:extLst>
        </p:cNvPr>
        <p:cNvGrpSpPr/>
        <p:nvPr/>
      </p:nvGrpSpPr>
      <p:grpSpPr>
        <a:xfrm>
          <a:off x="0" y="0"/>
          <a:ext cx="0" cy="0"/>
          <a:chOff x="0" y="0"/>
          <a:chExt cx="0" cy="0"/>
        </a:xfrm>
      </p:grpSpPr>
      <p:pic>
        <p:nvPicPr>
          <p:cNvPr id="40" name="図 39">
            <a:extLst>
              <a:ext uri="{FF2B5EF4-FFF2-40B4-BE49-F238E27FC236}">
                <a16:creationId xmlns:a16="http://schemas.microsoft.com/office/drawing/2014/main" id="{52145EE4-EB67-F98F-29FB-0196281D0598}"/>
              </a:ext>
            </a:extLst>
          </p:cNvPr>
          <p:cNvPicPr>
            <a:picLocks noChangeAspect="1"/>
          </p:cNvPicPr>
          <p:nvPr/>
        </p:nvPicPr>
        <p:blipFill>
          <a:blip r:embed="rId2"/>
          <a:stretch>
            <a:fillRect/>
          </a:stretch>
        </p:blipFill>
        <p:spPr>
          <a:xfrm>
            <a:off x="271772" y="5268203"/>
            <a:ext cx="3213283" cy="1833105"/>
          </a:xfrm>
          <a:prstGeom prst="rect">
            <a:avLst/>
          </a:prstGeom>
          <a:ln>
            <a:solidFill>
              <a:schemeClr val="bg1">
                <a:lumMod val="50000"/>
              </a:schemeClr>
            </a:solidFill>
          </a:ln>
        </p:spPr>
      </p:pic>
      <p:pic>
        <p:nvPicPr>
          <p:cNvPr id="20" name="図 19">
            <a:extLst>
              <a:ext uri="{FF2B5EF4-FFF2-40B4-BE49-F238E27FC236}">
                <a16:creationId xmlns:a16="http://schemas.microsoft.com/office/drawing/2014/main" id="{E06B6582-4F98-6B0A-7562-4BE153FC04F1}"/>
              </a:ext>
            </a:extLst>
          </p:cNvPr>
          <p:cNvPicPr>
            <a:picLocks noChangeAspect="1"/>
          </p:cNvPicPr>
          <p:nvPr/>
        </p:nvPicPr>
        <p:blipFill>
          <a:blip r:embed="rId3"/>
          <a:stretch>
            <a:fillRect/>
          </a:stretch>
        </p:blipFill>
        <p:spPr>
          <a:xfrm>
            <a:off x="2873081" y="6627038"/>
            <a:ext cx="3500256" cy="2150647"/>
          </a:xfrm>
          <a:prstGeom prst="rect">
            <a:avLst/>
          </a:prstGeom>
          <a:ln>
            <a:solidFill>
              <a:schemeClr val="bg1">
                <a:lumMod val="50000"/>
              </a:schemeClr>
            </a:solidFill>
          </a:ln>
        </p:spPr>
      </p:pic>
      <p:sp>
        <p:nvSpPr>
          <p:cNvPr id="4" name="テキスト ボックス 3">
            <a:extLst>
              <a:ext uri="{FF2B5EF4-FFF2-40B4-BE49-F238E27FC236}">
                <a16:creationId xmlns:a16="http://schemas.microsoft.com/office/drawing/2014/main" id="{60CB3B16-D597-B879-2969-8AC86E12473B}"/>
              </a:ext>
            </a:extLst>
          </p:cNvPr>
          <p:cNvSpPr txBox="1"/>
          <p:nvPr/>
        </p:nvSpPr>
        <p:spPr>
          <a:xfrm>
            <a:off x="2608586" y="366315"/>
            <a:ext cx="3412702" cy="409830"/>
          </a:xfrm>
          <a:prstGeom prst="rect">
            <a:avLst/>
          </a:prstGeom>
          <a:noFill/>
        </p:spPr>
        <p:txBody>
          <a:bodyPr wrap="square" rtlCol="0">
            <a:spAutoFit/>
          </a:bodyPr>
          <a:lstStyle/>
          <a:p>
            <a:pPr algn="ct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メイリオ" panose="020B0604030504040204" pitchFamily="50" charset="-128"/>
              </a:rPr>
              <a:t>　使い方ガイド・注意事項</a:t>
            </a:r>
            <a:endParaRPr lang="ja-JP" altLang="en-US" sz="1050" b="1" dirty="0">
              <a:solidFill>
                <a:schemeClr val="tx1">
                  <a:lumMod val="65000"/>
                  <a:lumOff val="35000"/>
                </a:schemeClr>
              </a:solidFill>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EB5C55EA-0DCF-639E-23D3-AD1C304BB9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7040" y="320313"/>
            <a:ext cx="1749908" cy="389410"/>
          </a:xfrm>
          <a:prstGeom prst="rect">
            <a:avLst/>
          </a:prstGeom>
        </p:spPr>
      </p:pic>
      <p:sp>
        <p:nvSpPr>
          <p:cNvPr id="7" name="テキスト ボックス 6">
            <a:extLst>
              <a:ext uri="{FF2B5EF4-FFF2-40B4-BE49-F238E27FC236}">
                <a16:creationId xmlns:a16="http://schemas.microsoft.com/office/drawing/2014/main" id="{176323E0-7A4D-E37C-80BD-7A16CD72B29C}"/>
              </a:ext>
            </a:extLst>
          </p:cNvPr>
          <p:cNvSpPr txBox="1"/>
          <p:nvPr/>
        </p:nvSpPr>
        <p:spPr>
          <a:xfrm>
            <a:off x="188640" y="1007958"/>
            <a:ext cx="5472608" cy="369332"/>
          </a:xfrm>
          <a:prstGeom prst="rect">
            <a:avLst/>
          </a:prstGeom>
          <a:noFill/>
        </p:spPr>
        <p:txBody>
          <a:bodyPr wrap="square" rtlCol="0">
            <a:spAutoFit/>
          </a:bodyPr>
          <a:lstStyle/>
          <a:p>
            <a:r>
              <a:rPr lang="en-US" altLang="ja-JP" b="1" dirty="0">
                <a:solidFill>
                  <a:schemeClr val="tx1">
                    <a:lumMod val="65000"/>
                    <a:lumOff val="35000"/>
                  </a:schemeClr>
                </a:solidFill>
                <a:latin typeface="Meiryo UI" panose="020B0604030504040204" pitchFamily="50" charset="-128"/>
                <a:ea typeface="Meiryo UI" panose="020B0604030504040204" pitchFamily="50" charset="-128"/>
                <a:cs typeface="メイリオ" panose="020B0604030504040204" pitchFamily="50" charset="-128"/>
              </a:rPr>
              <a:t>1</a:t>
            </a:r>
            <a:r>
              <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メイリオ" panose="020B0604030504040204" pitchFamily="50" charset="-128"/>
              </a:rPr>
              <a:t>．</a:t>
            </a:r>
            <a:r>
              <a:rPr lang="en-US" altLang="ja-JP" b="1" dirty="0">
                <a:solidFill>
                  <a:schemeClr val="tx1">
                    <a:lumMod val="65000"/>
                    <a:lumOff val="35000"/>
                  </a:schemeClr>
                </a:solidFill>
                <a:latin typeface="Meiryo UI" panose="020B0604030504040204" pitchFamily="50" charset="-128"/>
                <a:ea typeface="Meiryo UI" panose="020B0604030504040204" pitchFamily="50" charset="-128"/>
                <a:cs typeface="メイリオ" panose="020B0604030504040204" pitchFamily="50" charset="-128"/>
              </a:rPr>
              <a:t>KinoDen</a:t>
            </a:r>
            <a:r>
              <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メイリオ" panose="020B0604030504040204" pitchFamily="50" charset="-128"/>
              </a:rPr>
              <a:t>へアクセス・読みたい本を探す</a:t>
            </a:r>
          </a:p>
        </p:txBody>
      </p:sp>
      <p:pic>
        <p:nvPicPr>
          <p:cNvPr id="103" name="Picture 4">
            <a:extLst>
              <a:ext uri="{FF2B5EF4-FFF2-40B4-BE49-F238E27FC236}">
                <a16:creationId xmlns:a16="http://schemas.microsoft.com/office/drawing/2014/main" id="{0CCA9EDC-B77C-F712-5733-4E361AF7DF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1994" y="8785343"/>
            <a:ext cx="28956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右矢印 31">
            <a:extLst>
              <a:ext uri="{FF2B5EF4-FFF2-40B4-BE49-F238E27FC236}">
                <a16:creationId xmlns:a16="http://schemas.microsoft.com/office/drawing/2014/main" id="{A27517D4-C915-0F01-FFA4-4B4691A48F78}"/>
              </a:ext>
            </a:extLst>
          </p:cNvPr>
          <p:cNvSpPr/>
          <p:nvPr/>
        </p:nvSpPr>
        <p:spPr>
          <a:xfrm rot="1355900">
            <a:off x="1964044" y="6767732"/>
            <a:ext cx="858726" cy="433429"/>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3892014A-8D9F-CCCB-467A-79D6D35C3FEA}"/>
              </a:ext>
            </a:extLst>
          </p:cNvPr>
          <p:cNvSpPr txBox="1"/>
          <p:nvPr/>
        </p:nvSpPr>
        <p:spPr>
          <a:xfrm>
            <a:off x="548680" y="1340957"/>
            <a:ext cx="6026497"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キーワード検索の他、絞り込みのタブや書籍紹介棚から書籍を見つけることもできます。</a:t>
            </a:r>
            <a:endParaRPr lang="en-US" altLang="ja-JP" sz="1400" dirty="0">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399A79E7-E5E4-A626-1CC8-52B0181A2562}"/>
              </a:ext>
            </a:extLst>
          </p:cNvPr>
          <p:cNvSpPr txBox="1"/>
          <p:nvPr/>
        </p:nvSpPr>
        <p:spPr>
          <a:xfrm>
            <a:off x="434846" y="7568460"/>
            <a:ext cx="2274074" cy="1107996"/>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検索結果から書影をクリックすると、</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書籍の詳細画面に移動します。</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「読む」ボタンから本文を読めます。</a:t>
            </a:r>
            <a:endParaRPr lang="en-US" altLang="ja-JP" sz="11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検索結果の「読む」からすぐに</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読み始めることもできます。</a:t>
            </a:r>
            <a:endParaRPr lang="en-US" altLang="ja-JP" sz="1100" dirty="0">
              <a:latin typeface="Meiryo UI" panose="020B0604030504040204" pitchFamily="50" charset="-128"/>
              <a:ea typeface="Meiryo UI" panose="020B0604030504040204" pitchFamily="50" charset="-128"/>
            </a:endParaRPr>
          </a:p>
        </p:txBody>
      </p:sp>
      <p:sp>
        <p:nvSpPr>
          <p:cNvPr id="45" name="テキスト ボックス 44">
            <a:extLst>
              <a:ext uri="{FF2B5EF4-FFF2-40B4-BE49-F238E27FC236}">
                <a16:creationId xmlns:a16="http://schemas.microsoft.com/office/drawing/2014/main" id="{1BAA7185-177D-8F7F-1898-C9C596E413BC}"/>
              </a:ext>
            </a:extLst>
          </p:cNvPr>
          <p:cNvSpPr txBox="1"/>
          <p:nvPr/>
        </p:nvSpPr>
        <p:spPr>
          <a:xfrm>
            <a:off x="3707534" y="5314727"/>
            <a:ext cx="2875946" cy="769441"/>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キーワード検索でヒットした箇所は</a:t>
            </a:r>
            <a:endParaRPr lang="en-US" altLang="ja-JP" sz="1100" dirty="0">
              <a:latin typeface="Meiryo UI" panose="020B0604030504040204" pitchFamily="50" charset="-128"/>
              <a:ea typeface="Meiryo UI" panose="020B0604030504040204" pitchFamily="50" charset="-128"/>
            </a:endParaRPr>
          </a:p>
          <a:p>
            <a:r>
              <a:rPr lang="ja-JP" altLang="en-US" sz="1100" dirty="0">
                <a:highlight>
                  <a:srgbClr val="FFFF00"/>
                </a:highlight>
                <a:latin typeface="Meiryo UI" panose="020B0604030504040204" pitchFamily="50" charset="-128"/>
                <a:ea typeface="Meiryo UI" panose="020B0604030504040204" pitchFamily="50" charset="-128"/>
              </a:rPr>
              <a:t>黄色でハイライト表示</a:t>
            </a:r>
            <a:r>
              <a:rPr lang="ja-JP" altLang="en-US" sz="1100" dirty="0">
                <a:latin typeface="Meiryo UI" panose="020B0604030504040204" pitchFamily="50" charset="-128"/>
                <a:ea typeface="Meiryo UI" panose="020B0604030504040204" pitchFamily="50" charset="-128"/>
              </a:rPr>
              <a:t>されます。</a:t>
            </a:r>
            <a:endParaRPr lang="en-US" altLang="ja-JP" sz="1100" dirty="0">
              <a:latin typeface="Meiryo UI" panose="020B0604030504040204" pitchFamily="50" charset="-128"/>
              <a:ea typeface="Meiryo UI" panose="020B0604030504040204" pitchFamily="50" charset="-128"/>
            </a:endParaRPr>
          </a:p>
          <a:p>
            <a:r>
              <a:rPr lang="ja-JP" altLang="en-US" sz="1100" u="sng" dirty="0">
                <a:latin typeface="Meiryo UI" panose="020B0604030504040204" pitchFamily="50" charset="-128"/>
                <a:ea typeface="Meiryo UI" panose="020B0604030504040204" pitchFamily="50" charset="-128"/>
              </a:rPr>
              <a:t>本文内にキーワードが使われている場合</a:t>
            </a:r>
            <a:r>
              <a:rPr lang="ja-JP" altLang="en-US" sz="1100" dirty="0">
                <a:latin typeface="Meiryo UI" panose="020B0604030504040204" pitchFamily="50" charset="-128"/>
                <a:ea typeface="Meiryo UI" panose="020B0604030504040204" pitchFamily="50" charset="-128"/>
              </a:rPr>
              <a:t>も、</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検索結果に表示されます。</a:t>
            </a:r>
            <a:endParaRPr lang="en-US" altLang="ja-JP" sz="11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7CE4D4E7-2740-9FD4-6F2A-F44A4AD86047}"/>
              </a:ext>
            </a:extLst>
          </p:cNvPr>
          <p:cNvSpPr txBox="1"/>
          <p:nvPr/>
        </p:nvSpPr>
        <p:spPr>
          <a:xfrm>
            <a:off x="203330" y="4966236"/>
            <a:ext cx="1729112"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検索結果画面</a:t>
            </a:r>
            <a:endParaRPr lang="en-US" altLang="ja-JP" sz="1400" dirty="0">
              <a:latin typeface="Meiryo UI" panose="020B0604030504040204" pitchFamily="50" charset="-128"/>
              <a:ea typeface="Meiryo UI" panose="020B0604030504040204" pitchFamily="50" charset="-128"/>
            </a:endParaRPr>
          </a:p>
        </p:txBody>
      </p:sp>
      <p:cxnSp>
        <p:nvCxnSpPr>
          <p:cNvPr id="26" name="直線コネクタ 25">
            <a:extLst>
              <a:ext uri="{FF2B5EF4-FFF2-40B4-BE49-F238E27FC236}">
                <a16:creationId xmlns:a16="http://schemas.microsoft.com/office/drawing/2014/main" id="{09648175-1CEE-9CCB-4B87-F4B2078DD274}"/>
              </a:ext>
            </a:extLst>
          </p:cNvPr>
          <p:cNvCxnSpPr>
            <a:cxnSpLocks/>
          </p:cNvCxnSpPr>
          <p:nvPr/>
        </p:nvCxnSpPr>
        <p:spPr>
          <a:xfrm>
            <a:off x="831503" y="816863"/>
            <a:ext cx="5194994" cy="1072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97" name="図 96">
            <a:extLst>
              <a:ext uri="{FF2B5EF4-FFF2-40B4-BE49-F238E27FC236}">
                <a16:creationId xmlns:a16="http://schemas.microsoft.com/office/drawing/2014/main" id="{ECD2163C-41A4-BBC6-C820-637D29111DDD}"/>
              </a:ext>
            </a:extLst>
          </p:cNvPr>
          <p:cNvPicPr>
            <a:picLocks noChangeAspect="1"/>
          </p:cNvPicPr>
          <p:nvPr/>
        </p:nvPicPr>
        <p:blipFill>
          <a:blip r:embed="rId6"/>
          <a:srcRect b="24819"/>
          <a:stretch>
            <a:fillRect/>
          </a:stretch>
        </p:blipFill>
        <p:spPr>
          <a:xfrm>
            <a:off x="267793" y="2069599"/>
            <a:ext cx="3561279" cy="2358385"/>
          </a:xfrm>
          <a:prstGeom prst="rect">
            <a:avLst/>
          </a:prstGeom>
          <a:ln>
            <a:solidFill>
              <a:schemeClr val="bg1">
                <a:lumMod val="50000"/>
              </a:schemeClr>
            </a:solidFill>
          </a:ln>
        </p:spPr>
      </p:pic>
      <p:sp>
        <p:nvSpPr>
          <p:cNvPr id="104" name="テキスト ボックス 103">
            <a:extLst>
              <a:ext uri="{FF2B5EF4-FFF2-40B4-BE49-F238E27FC236}">
                <a16:creationId xmlns:a16="http://schemas.microsoft.com/office/drawing/2014/main" id="{DE3D6FD3-303D-4AAA-1F76-5D19BDD0C2F4}"/>
              </a:ext>
            </a:extLst>
          </p:cNvPr>
          <p:cNvSpPr txBox="1"/>
          <p:nvPr/>
        </p:nvSpPr>
        <p:spPr>
          <a:xfrm>
            <a:off x="203330" y="1792119"/>
            <a:ext cx="4305790"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トップ画面　</a:t>
            </a:r>
            <a:endParaRPr lang="en-US" altLang="ja-JP" sz="1400" dirty="0">
              <a:latin typeface="Meiryo UI" panose="020B0604030504040204" pitchFamily="50" charset="-128"/>
              <a:ea typeface="Meiryo UI" panose="020B0604030504040204" pitchFamily="50" charset="-128"/>
            </a:endParaRPr>
          </a:p>
        </p:txBody>
      </p:sp>
      <p:cxnSp>
        <p:nvCxnSpPr>
          <p:cNvPr id="125" name="コネクタ: カギ線 124">
            <a:extLst>
              <a:ext uri="{FF2B5EF4-FFF2-40B4-BE49-F238E27FC236}">
                <a16:creationId xmlns:a16="http://schemas.microsoft.com/office/drawing/2014/main" id="{4852567F-2F5D-AF3E-F590-A069173BDA2F}"/>
              </a:ext>
            </a:extLst>
          </p:cNvPr>
          <p:cNvCxnSpPr>
            <a:cxnSpLocks/>
          </p:cNvCxnSpPr>
          <p:nvPr/>
        </p:nvCxnSpPr>
        <p:spPr>
          <a:xfrm flipV="1">
            <a:off x="3707534" y="2260101"/>
            <a:ext cx="917616" cy="873068"/>
          </a:xfrm>
          <a:prstGeom prst="bentConnector3">
            <a:avLst>
              <a:gd name="adj1" fmla="val 50000"/>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890B6BC0-06D1-35F9-F389-0CAA409EFE1E}"/>
              </a:ext>
            </a:extLst>
          </p:cNvPr>
          <p:cNvSpPr txBox="1"/>
          <p:nvPr/>
        </p:nvSpPr>
        <p:spPr>
          <a:xfrm>
            <a:off x="3501008" y="2968079"/>
            <a:ext cx="432048" cy="307777"/>
          </a:xfrm>
          <a:prstGeom prst="rect">
            <a:avLst/>
          </a:prstGeom>
          <a:noFill/>
        </p:spPr>
        <p:txBody>
          <a:bodyPr wrap="square" rtlCol="0">
            <a:spAutoFit/>
          </a:bodyPr>
          <a:lstStyle/>
          <a:p>
            <a:r>
              <a:rPr kumimoji="1" lang="ja-JP" altLang="en-US" sz="1400" dirty="0">
                <a:solidFill>
                  <a:schemeClr val="accent5"/>
                </a:solidFill>
                <a:latin typeface="Meiryo UI" panose="020B0604030504040204" pitchFamily="50" charset="-128"/>
                <a:ea typeface="Meiryo UI" panose="020B0604030504040204" pitchFamily="50" charset="-128"/>
              </a:rPr>
              <a:t>●</a:t>
            </a:r>
          </a:p>
        </p:txBody>
      </p:sp>
      <p:sp>
        <p:nvSpPr>
          <p:cNvPr id="31" name="テキスト ボックス 30">
            <a:extLst>
              <a:ext uri="{FF2B5EF4-FFF2-40B4-BE49-F238E27FC236}">
                <a16:creationId xmlns:a16="http://schemas.microsoft.com/office/drawing/2014/main" id="{7CA1B6BC-6EC2-9BD6-1357-2E467ACCAF4B}"/>
              </a:ext>
            </a:extLst>
          </p:cNvPr>
          <p:cNvSpPr txBox="1"/>
          <p:nvPr/>
        </p:nvSpPr>
        <p:spPr>
          <a:xfrm>
            <a:off x="4625150" y="1952324"/>
            <a:ext cx="2139449" cy="646331"/>
          </a:xfrm>
          <a:prstGeom prst="rect">
            <a:avLst/>
          </a:prstGeom>
          <a:noFill/>
        </p:spPr>
        <p:txBody>
          <a:bodyPr wrap="square" rtlCol="0">
            <a:spAutoFit/>
          </a:bodyPr>
          <a:lstStyle/>
          <a:p>
            <a:r>
              <a:rPr lang="ja-JP" altLang="en-US" sz="1400" u="sng" dirty="0">
                <a:latin typeface="Meiryo UI" panose="020B0604030504040204" pitchFamily="50" charset="-128"/>
                <a:ea typeface="Meiryo UI" panose="020B0604030504040204" pitchFamily="50" charset="-128"/>
              </a:rPr>
              <a:t>絞り込み検索バー</a:t>
            </a:r>
            <a:endParaRPr lang="en-US" altLang="ja-JP" sz="1400" u="sng"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・対象の書籍に絞り込んで検索が</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できます。</a:t>
            </a:r>
            <a:endParaRPr lang="en-US" altLang="ja-JP" sz="11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A87BED18-9B8B-EE7A-2FFB-6CC88E7511F7}"/>
              </a:ext>
            </a:extLst>
          </p:cNvPr>
          <p:cNvSpPr txBox="1"/>
          <p:nvPr/>
        </p:nvSpPr>
        <p:spPr>
          <a:xfrm>
            <a:off x="3140968" y="3328119"/>
            <a:ext cx="432048" cy="307777"/>
          </a:xfrm>
          <a:prstGeom prst="rect">
            <a:avLst/>
          </a:prstGeom>
          <a:noFill/>
        </p:spPr>
        <p:txBody>
          <a:bodyPr wrap="square" rtlCol="0">
            <a:spAutoFit/>
          </a:bodyPr>
          <a:lstStyle/>
          <a:p>
            <a:r>
              <a:rPr kumimoji="1" lang="ja-JP" altLang="en-US" sz="1400" dirty="0">
                <a:solidFill>
                  <a:schemeClr val="accent5"/>
                </a:solidFill>
                <a:latin typeface="Meiryo UI" panose="020B0604030504040204" pitchFamily="50" charset="-128"/>
                <a:ea typeface="Meiryo UI" panose="020B0604030504040204" pitchFamily="50" charset="-128"/>
              </a:rPr>
              <a:t>●</a:t>
            </a:r>
          </a:p>
        </p:txBody>
      </p:sp>
      <p:cxnSp>
        <p:nvCxnSpPr>
          <p:cNvPr id="6" name="コネクタ: カギ線 5">
            <a:extLst>
              <a:ext uri="{FF2B5EF4-FFF2-40B4-BE49-F238E27FC236}">
                <a16:creationId xmlns:a16="http://schemas.microsoft.com/office/drawing/2014/main" id="{4305A482-AE1F-1F62-F2DD-9A6F152B1724}"/>
              </a:ext>
            </a:extLst>
          </p:cNvPr>
          <p:cNvCxnSpPr>
            <a:cxnSpLocks/>
          </p:cNvCxnSpPr>
          <p:nvPr/>
        </p:nvCxnSpPr>
        <p:spPr>
          <a:xfrm flipV="1">
            <a:off x="3320734" y="2841771"/>
            <a:ext cx="1304416" cy="637581"/>
          </a:xfrm>
          <a:prstGeom prst="bentConnector3">
            <a:avLst>
              <a:gd name="adj1" fmla="val 83148"/>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0367BAE7-A073-5DCE-F32F-32C047494A7F}"/>
              </a:ext>
            </a:extLst>
          </p:cNvPr>
          <p:cNvSpPr txBox="1"/>
          <p:nvPr/>
        </p:nvSpPr>
        <p:spPr>
          <a:xfrm>
            <a:off x="4625150" y="2690707"/>
            <a:ext cx="2141390" cy="984885"/>
          </a:xfrm>
          <a:prstGeom prst="rect">
            <a:avLst/>
          </a:prstGeom>
          <a:noFill/>
        </p:spPr>
        <p:txBody>
          <a:bodyPr wrap="square" rtlCol="0">
            <a:spAutoFit/>
          </a:bodyPr>
          <a:lstStyle/>
          <a:p>
            <a:r>
              <a:rPr kumimoji="1" lang="ja-JP" altLang="en-US" sz="1400" u="sng" dirty="0">
                <a:latin typeface="Meiryo UI" panose="020B0604030504040204" pitchFamily="50" charset="-128"/>
                <a:ea typeface="Meiryo UI" panose="020B0604030504040204" pitchFamily="50" charset="-128"/>
              </a:rPr>
              <a:t>キーワード検索</a:t>
            </a:r>
            <a:endParaRPr kumimoji="1" lang="en-US" altLang="ja-JP" sz="1400" u="sng"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・所蔵形態を「未所蔵を含める」に</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 すると、未購入の書籍も試し読み </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ができます（一部対象外あり）</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・詳細検索への切替も可能です。</a:t>
            </a:r>
            <a:endParaRPr lang="en-US" altLang="ja-JP" sz="1100"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3EDF8D49-73CB-BC7C-73D4-4311BB1D59E2}"/>
              </a:ext>
            </a:extLst>
          </p:cNvPr>
          <p:cNvSpPr txBox="1"/>
          <p:nvPr/>
        </p:nvSpPr>
        <p:spPr>
          <a:xfrm>
            <a:off x="3491510" y="4005815"/>
            <a:ext cx="432048" cy="307777"/>
          </a:xfrm>
          <a:prstGeom prst="rect">
            <a:avLst/>
          </a:prstGeom>
          <a:noFill/>
        </p:spPr>
        <p:txBody>
          <a:bodyPr wrap="square" rtlCol="0">
            <a:spAutoFit/>
          </a:bodyPr>
          <a:lstStyle/>
          <a:p>
            <a:r>
              <a:rPr kumimoji="1" lang="ja-JP" altLang="en-US" sz="1400" dirty="0">
                <a:solidFill>
                  <a:schemeClr val="accent5"/>
                </a:solidFill>
                <a:latin typeface="Meiryo UI" panose="020B0604030504040204" pitchFamily="50" charset="-128"/>
                <a:ea typeface="Meiryo UI" panose="020B0604030504040204" pitchFamily="50" charset="-128"/>
              </a:rPr>
              <a:t>●</a:t>
            </a:r>
          </a:p>
        </p:txBody>
      </p:sp>
      <p:cxnSp>
        <p:nvCxnSpPr>
          <p:cNvPr id="29" name="直線コネクタ 28">
            <a:extLst>
              <a:ext uri="{FF2B5EF4-FFF2-40B4-BE49-F238E27FC236}">
                <a16:creationId xmlns:a16="http://schemas.microsoft.com/office/drawing/2014/main" id="{B0D8554B-A202-839B-9F6A-781D31B811BE}"/>
              </a:ext>
            </a:extLst>
          </p:cNvPr>
          <p:cNvCxnSpPr>
            <a:cxnSpLocks/>
          </p:cNvCxnSpPr>
          <p:nvPr/>
        </p:nvCxnSpPr>
        <p:spPr>
          <a:xfrm flipH="1">
            <a:off x="3707534" y="4159703"/>
            <a:ext cx="917616"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E71C65F2-37B9-6913-3EC8-DF84058E6E85}"/>
              </a:ext>
            </a:extLst>
          </p:cNvPr>
          <p:cNvSpPr txBox="1"/>
          <p:nvPr/>
        </p:nvSpPr>
        <p:spPr>
          <a:xfrm>
            <a:off x="4623209" y="3907133"/>
            <a:ext cx="2141390" cy="646331"/>
          </a:xfrm>
          <a:prstGeom prst="rect">
            <a:avLst/>
          </a:prstGeom>
          <a:noFill/>
        </p:spPr>
        <p:txBody>
          <a:bodyPr wrap="square" rtlCol="0">
            <a:spAutoFit/>
          </a:bodyPr>
          <a:lstStyle/>
          <a:p>
            <a:r>
              <a:rPr lang="ja-JP" altLang="en-US" sz="1400" u="sng" dirty="0">
                <a:latin typeface="Meiryo UI" panose="020B0604030504040204" pitchFamily="50" charset="-128"/>
                <a:ea typeface="Meiryo UI" panose="020B0604030504040204" pitchFamily="50" charset="-128"/>
              </a:rPr>
              <a:t>書籍紹介棚</a:t>
            </a:r>
            <a:br>
              <a:rPr lang="en-US" altLang="ja-JP" sz="1400" u="sng"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・新着書籍や図書館おすすめの</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書籍が並んでいます。</a:t>
            </a:r>
            <a:endParaRPr lang="en-US" altLang="ja-JP" sz="1100" dirty="0">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E6E1873D-2991-B16F-D24F-E9D6E123B6CD}"/>
              </a:ext>
            </a:extLst>
          </p:cNvPr>
          <p:cNvSpPr/>
          <p:nvPr/>
        </p:nvSpPr>
        <p:spPr>
          <a:xfrm>
            <a:off x="5452479" y="6590321"/>
            <a:ext cx="1008818" cy="3077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FCDD659A-EE11-E064-4A86-5EDDE51C18DF}"/>
              </a:ext>
            </a:extLst>
          </p:cNvPr>
          <p:cNvSpPr txBox="1"/>
          <p:nvPr/>
        </p:nvSpPr>
        <p:spPr>
          <a:xfrm>
            <a:off x="5084264" y="6300192"/>
            <a:ext cx="1729112"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書籍の詳細画面</a:t>
            </a:r>
            <a:endParaRPr lang="en-US" altLang="ja-JP" sz="1400"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020EDA6B-D70D-C4DD-C004-EEE5142991E3}"/>
              </a:ext>
            </a:extLst>
          </p:cNvPr>
          <p:cNvSpPr txBox="1"/>
          <p:nvPr/>
        </p:nvSpPr>
        <p:spPr>
          <a:xfrm>
            <a:off x="267793" y="4449532"/>
            <a:ext cx="6280484" cy="253916"/>
          </a:xfrm>
          <a:prstGeom prst="rect">
            <a:avLst/>
          </a:prstGeom>
          <a:noFill/>
        </p:spPr>
        <p:txBody>
          <a:bodyPr wrap="square">
            <a:spAutoFit/>
          </a:bodyPr>
          <a:lstStyle/>
          <a:p>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図書館の設定によって表示が異なる場合があります。</a:t>
            </a:r>
            <a:endParaRPr lang="ja-JP" altLang="en-US" sz="1050" dirty="0"/>
          </a:p>
        </p:txBody>
      </p:sp>
      <p:sp>
        <p:nvSpPr>
          <p:cNvPr id="30" name="四角形: 角を丸くする 29">
            <a:extLst>
              <a:ext uri="{FF2B5EF4-FFF2-40B4-BE49-F238E27FC236}">
                <a16:creationId xmlns:a16="http://schemas.microsoft.com/office/drawing/2014/main" id="{041E9C9B-99DE-1E01-CB97-775A2DC8ADFD}"/>
              </a:ext>
            </a:extLst>
          </p:cNvPr>
          <p:cNvSpPr/>
          <p:nvPr/>
        </p:nvSpPr>
        <p:spPr>
          <a:xfrm>
            <a:off x="3573016" y="5268202"/>
            <a:ext cx="2800321" cy="887973"/>
          </a:xfrm>
          <a:prstGeom prst="round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四角形: 角を丸くする 33">
            <a:extLst>
              <a:ext uri="{FF2B5EF4-FFF2-40B4-BE49-F238E27FC236}">
                <a16:creationId xmlns:a16="http://schemas.microsoft.com/office/drawing/2014/main" id="{09DD12CE-1EFD-8E58-E720-565D233B9E16}"/>
              </a:ext>
            </a:extLst>
          </p:cNvPr>
          <p:cNvSpPr/>
          <p:nvPr/>
        </p:nvSpPr>
        <p:spPr>
          <a:xfrm>
            <a:off x="267793" y="7458399"/>
            <a:ext cx="2441127" cy="1326943"/>
          </a:xfrm>
          <a:prstGeom prst="round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4A85B969-CE01-3326-5046-71750F4ED368}"/>
              </a:ext>
            </a:extLst>
          </p:cNvPr>
          <p:cNvSpPr/>
          <p:nvPr/>
        </p:nvSpPr>
        <p:spPr>
          <a:xfrm>
            <a:off x="333007" y="6009651"/>
            <a:ext cx="797320" cy="10826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44244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32656" y="304376"/>
            <a:ext cx="6525344" cy="369332"/>
          </a:xfrm>
          <a:prstGeom prst="rect">
            <a:avLst/>
          </a:prstGeom>
          <a:noFill/>
        </p:spPr>
        <p:txBody>
          <a:bodyPr wrap="square" rtlCol="0">
            <a:spAutoFit/>
          </a:bodyPr>
          <a:lstStyle/>
          <a:p>
            <a:r>
              <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メイリオ" panose="020B0604030504040204" pitchFamily="50" charset="-128"/>
              </a:rPr>
              <a:t>２</a:t>
            </a:r>
            <a:r>
              <a:rPr lang="en-US" altLang="ja-JP" b="1" dirty="0">
                <a:solidFill>
                  <a:schemeClr val="tx1">
                    <a:lumMod val="65000"/>
                    <a:lumOff val="35000"/>
                  </a:schemeClr>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メイリオ" panose="020B0604030504040204" pitchFamily="50" charset="-128"/>
              </a:rPr>
              <a:t>閲覧する</a:t>
            </a:r>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114" y="1619672"/>
            <a:ext cx="5389520" cy="30704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7" name="グループ化 46"/>
          <p:cNvGrpSpPr/>
          <p:nvPr/>
        </p:nvGrpSpPr>
        <p:grpSpPr>
          <a:xfrm>
            <a:off x="821114" y="1208735"/>
            <a:ext cx="570528" cy="497783"/>
            <a:chOff x="620688" y="467544"/>
            <a:chExt cx="504056" cy="432048"/>
          </a:xfrm>
        </p:grpSpPr>
        <p:sp>
          <p:nvSpPr>
            <p:cNvPr id="48" name="正方形/長方形 47"/>
            <p:cNvSpPr/>
            <p:nvPr/>
          </p:nvSpPr>
          <p:spPr>
            <a:xfrm>
              <a:off x="620688" y="467544"/>
              <a:ext cx="504056" cy="288032"/>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latin typeface="Meiryo UI" pitchFamily="50" charset="-128"/>
                  <a:ea typeface="Meiryo UI" pitchFamily="50" charset="-128"/>
                  <a:cs typeface="Meiryo UI" pitchFamily="50" charset="-128"/>
                </a:rPr>
                <a:t>目次</a:t>
              </a:r>
            </a:p>
          </p:txBody>
        </p:sp>
        <p:cxnSp>
          <p:nvCxnSpPr>
            <p:cNvPr id="49" name="直線コネクタ 48"/>
            <p:cNvCxnSpPr/>
            <p:nvPr/>
          </p:nvCxnSpPr>
          <p:spPr>
            <a:xfrm>
              <a:off x="753031" y="755576"/>
              <a:ext cx="0" cy="144016"/>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52" name="グループ化 51"/>
          <p:cNvGrpSpPr/>
          <p:nvPr/>
        </p:nvGrpSpPr>
        <p:grpSpPr>
          <a:xfrm>
            <a:off x="2159802" y="872159"/>
            <a:ext cx="1845262" cy="2118733"/>
            <a:chOff x="1113269" y="-321396"/>
            <a:chExt cx="1630271" cy="1838943"/>
          </a:xfrm>
        </p:grpSpPr>
        <p:sp>
          <p:nvSpPr>
            <p:cNvPr id="54" name="角丸四角形 53"/>
            <p:cNvSpPr/>
            <p:nvPr/>
          </p:nvSpPr>
          <p:spPr>
            <a:xfrm>
              <a:off x="1113269" y="-321396"/>
              <a:ext cx="1630271" cy="438994"/>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latin typeface="Meiryo UI" pitchFamily="50" charset="-128"/>
                  <a:ea typeface="Meiryo UI" pitchFamily="50" charset="-128"/>
                  <a:cs typeface="Meiryo UI" pitchFamily="50" charset="-128"/>
                </a:rPr>
                <a:t>上下バー</a:t>
              </a:r>
              <a:r>
                <a:rPr lang="ja-JP" altLang="en-US" sz="1100" dirty="0">
                  <a:latin typeface="Meiryo UI" pitchFamily="50" charset="-128"/>
                  <a:ea typeface="Meiryo UI" pitchFamily="50" charset="-128"/>
                  <a:cs typeface="Meiryo UI" pitchFamily="50" charset="-128"/>
                </a:rPr>
                <a:t>等　</a:t>
              </a:r>
              <a:r>
                <a:rPr kumimoji="1" lang="ja-JP" altLang="en-US" sz="1100" dirty="0">
                  <a:latin typeface="Meiryo UI" pitchFamily="50" charset="-128"/>
                  <a:ea typeface="Meiryo UI" pitchFamily="50" charset="-128"/>
                  <a:cs typeface="Meiryo UI" pitchFamily="50" charset="-128"/>
                </a:rPr>
                <a:t>表示</a:t>
              </a:r>
              <a:r>
                <a:rPr kumimoji="1" lang="en-US" altLang="ja-JP" sz="1100" dirty="0">
                  <a:latin typeface="Meiryo UI" pitchFamily="50" charset="-128"/>
                  <a:ea typeface="Meiryo UI" pitchFamily="50" charset="-128"/>
                  <a:cs typeface="Meiryo UI" pitchFamily="50" charset="-128"/>
                </a:rPr>
                <a:t>/</a:t>
              </a:r>
              <a:r>
                <a:rPr kumimoji="1" lang="ja-JP" altLang="en-US" sz="1100" dirty="0">
                  <a:latin typeface="Meiryo UI" pitchFamily="50" charset="-128"/>
                  <a:ea typeface="Meiryo UI" pitchFamily="50" charset="-128"/>
                  <a:cs typeface="Meiryo UI" pitchFamily="50" charset="-128"/>
                </a:rPr>
                <a:t>非表示</a:t>
              </a:r>
              <a:endParaRPr kumimoji="1" lang="en-US" altLang="ja-JP" sz="1100" dirty="0">
                <a:latin typeface="Meiryo UI" pitchFamily="50" charset="-128"/>
                <a:ea typeface="Meiryo UI" pitchFamily="50" charset="-128"/>
                <a:cs typeface="Meiryo UI" pitchFamily="50" charset="-128"/>
              </a:endParaRPr>
            </a:p>
            <a:p>
              <a:pPr algn="ctr"/>
              <a:r>
                <a:rPr kumimoji="1" lang="ja-JP" altLang="en-US" sz="1100" dirty="0">
                  <a:latin typeface="Meiryo UI" pitchFamily="50" charset="-128"/>
                  <a:ea typeface="Meiryo UI" pitchFamily="50" charset="-128"/>
                  <a:cs typeface="Meiryo UI" pitchFamily="50" charset="-128"/>
                </a:rPr>
                <a:t>（中央あたりを</a:t>
              </a:r>
              <a:r>
                <a:rPr kumimoji="1" lang="ja-JP" altLang="en-US" sz="1100" u="sng" dirty="0">
                  <a:latin typeface="Meiryo UI" pitchFamily="50" charset="-128"/>
                  <a:ea typeface="Meiryo UI" pitchFamily="50" charset="-128"/>
                  <a:cs typeface="Meiryo UI" pitchFamily="50" charset="-128"/>
                </a:rPr>
                <a:t>クリック</a:t>
              </a:r>
              <a:r>
                <a:rPr kumimoji="1" lang="ja-JP" altLang="en-US" sz="1100" dirty="0">
                  <a:latin typeface="Meiryo UI" pitchFamily="50" charset="-128"/>
                  <a:ea typeface="Meiryo UI" pitchFamily="50" charset="-128"/>
                  <a:cs typeface="Meiryo UI" pitchFamily="50" charset="-128"/>
                </a:rPr>
                <a:t>）</a:t>
              </a:r>
            </a:p>
          </p:txBody>
        </p:sp>
        <p:cxnSp>
          <p:nvCxnSpPr>
            <p:cNvPr id="58" name="直線コネクタ 57"/>
            <p:cNvCxnSpPr/>
            <p:nvPr/>
          </p:nvCxnSpPr>
          <p:spPr>
            <a:xfrm>
              <a:off x="2261003" y="91213"/>
              <a:ext cx="0" cy="1426334"/>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63" name="グループ化 62"/>
          <p:cNvGrpSpPr/>
          <p:nvPr/>
        </p:nvGrpSpPr>
        <p:grpSpPr>
          <a:xfrm>
            <a:off x="1268760" y="2987824"/>
            <a:ext cx="1417271" cy="374038"/>
            <a:chOff x="1306608" y="4079829"/>
            <a:chExt cx="1701132" cy="374038"/>
          </a:xfrm>
        </p:grpSpPr>
        <p:sp>
          <p:nvSpPr>
            <p:cNvPr id="74" name="正方形/長方形 73"/>
            <p:cNvSpPr/>
            <p:nvPr/>
          </p:nvSpPr>
          <p:spPr>
            <a:xfrm>
              <a:off x="1611328" y="4079829"/>
              <a:ext cx="1396412" cy="374038"/>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itchFamily="50" charset="-128"/>
                  <a:ea typeface="Meiryo UI" pitchFamily="50" charset="-128"/>
                  <a:cs typeface="Meiryo UI" pitchFamily="50" charset="-128"/>
                </a:rPr>
                <a:t>ページ送り</a:t>
              </a:r>
            </a:p>
          </p:txBody>
        </p:sp>
        <p:cxnSp>
          <p:nvCxnSpPr>
            <p:cNvPr id="77" name="直線コネクタ 76"/>
            <p:cNvCxnSpPr/>
            <p:nvPr/>
          </p:nvCxnSpPr>
          <p:spPr>
            <a:xfrm flipH="1">
              <a:off x="1306608" y="4295853"/>
              <a:ext cx="304720"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78" name="テキスト ボックス 77"/>
          <p:cNvSpPr txBox="1"/>
          <p:nvPr/>
        </p:nvSpPr>
        <p:spPr>
          <a:xfrm>
            <a:off x="3132399" y="4739078"/>
            <a:ext cx="3271572" cy="200055"/>
          </a:xfrm>
          <a:prstGeom prst="rect">
            <a:avLst/>
          </a:prstGeom>
          <a:noFill/>
        </p:spPr>
        <p:txBody>
          <a:bodyPr wrap="square" rtlCol="0">
            <a:spAutoFit/>
          </a:bodyPr>
          <a:lstStyle/>
          <a:p>
            <a:r>
              <a:rPr kumimoji="1" lang="ja-JP" altLang="en-US" sz="700" dirty="0">
                <a:latin typeface="Meiryo UI" pitchFamily="50" charset="-128"/>
                <a:ea typeface="Meiryo UI" pitchFamily="50" charset="-128"/>
                <a:cs typeface="Meiryo UI" pitchFamily="50" charset="-128"/>
              </a:rPr>
              <a:t>新井紀子</a:t>
            </a:r>
            <a:r>
              <a:rPr kumimoji="1" lang="en-US" altLang="ja-JP" sz="700" dirty="0">
                <a:latin typeface="Meiryo UI" pitchFamily="50" charset="-128"/>
                <a:ea typeface="Meiryo UI" pitchFamily="50" charset="-128"/>
                <a:cs typeface="Meiryo UI" pitchFamily="50" charset="-128"/>
              </a:rPr>
              <a:t>【</a:t>
            </a:r>
            <a:r>
              <a:rPr kumimoji="1" lang="ja-JP" altLang="en-US" sz="700" dirty="0">
                <a:latin typeface="Meiryo UI" pitchFamily="50" charset="-128"/>
                <a:ea typeface="Meiryo UI" pitchFamily="50" charset="-128"/>
                <a:cs typeface="Meiryo UI" pitchFamily="50" charset="-128"/>
              </a:rPr>
              <a:t>著</a:t>
            </a:r>
            <a:r>
              <a:rPr kumimoji="1" lang="en-US" altLang="ja-JP" sz="700" dirty="0">
                <a:latin typeface="Meiryo UI" pitchFamily="50" charset="-128"/>
                <a:ea typeface="Meiryo UI" pitchFamily="50" charset="-128"/>
                <a:cs typeface="Meiryo UI" pitchFamily="50" charset="-128"/>
              </a:rPr>
              <a:t>】</a:t>
            </a:r>
            <a:r>
              <a:rPr kumimoji="1" lang="ja-JP" altLang="en-US" sz="700" dirty="0">
                <a:latin typeface="Meiryo UI" pitchFamily="50" charset="-128"/>
                <a:ea typeface="Meiryo UI" pitchFamily="50" charset="-128"/>
                <a:cs typeface="Meiryo UI" pitchFamily="50" charset="-128"/>
              </a:rPr>
              <a:t> </a:t>
            </a:r>
            <a:r>
              <a:rPr kumimoji="1" lang="en-US" altLang="ja-JP" sz="700" dirty="0">
                <a:latin typeface="Meiryo UI" pitchFamily="50" charset="-128"/>
                <a:ea typeface="Meiryo UI" pitchFamily="50" charset="-128"/>
                <a:cs typeface="Meiryo UI" pitchFamily="50" charset="-128"/>
              </a:rPr>
              <a:t>『</a:t>
            </a:r>
            <a:r>
              <a:rPr lang="en-US" altLang="ja-JP" sz="700" dirty="0">
                <a:latin typeface="Meiryo UI" pitchFamily="50" charset="-128"/>
                <a:ea typeface="Meiryo UI" pitchFamily="50" charset="-128"/>
                <a:cs typeface="Meiryo UI" pitchFamily="50" charset="-128"/>
              </a:rPr>
              <a:t>AI vs.</a:t>
            </a:r>
            <a:r>
              <a:rPr lang="ja-JP" altLang="en-US" sz="700" dirty="0">
                <a:latin typeface="Meiryo UI" pitchFamily="50" charset="-128"/>
                <a:ea typeface="Meiryo UI" pitchFamily="50" charset="-128"/>
                <a:cs typeface="Meiryo UI" pitchFamily="50" charset="-128"/>
              </a:rPr>
              <a:t>教科書が読めない子どもたち</a:t>
            </a:r>
            <a:r>
              <a:rPr lang="en-US" altLang="ja-JP" sz="700" dirty="0">
                <a:latin typeface="Meiryo UI" pitchFamily="50" charset="-128"/>
                <a:ea typeface="Meiryo UI" pitchFamily="50" charset="-128"/>
                <a:cs typeface="Meiryo UI" pitchFamily="50" charset="-128"/>
              </a:rPr>
              <a:t>』</a:t>
            </a:r>
            <a:r>
              <a:rPr lang="ja-JP" altLang="en-US" sz="700" dirty="0">
                <a:latin typeface="Meiryo UI" pitchFamily="50" charset="-128"/>
                <a:ea typeface="Meiryo UI" pitchFamily="50" charset="-128"/>
                <a:cs typeface="Meiryo UI" pitchFamily="50" charset="-128"/>
              </a:rPr>
              <a:t>（東洋経済新報社</a:t>
            </a:r>
            <a:r>
              <a:rPr lang="en-US" altLang="ja-JP" sz="700" dirty="0">
                <a:latin typeface="Meiryo UI" pitchFamily="50" charset="-128"/>
                <a:ea typeface="Meiryo UI" pitchFamily="50" charset="-128"/>
                <a:cs typeface="Meiryo UI" pitchFamily="50" charset="-128"/>
              </a:rPr>
              <a:t>,2018</a:t>
            </a:r>
            <a:r>
              <a:rPr lang="ja-JP" altLang="en-US" sz="700" dirty="0">
                <a:latin typeface="Meiryo UI" pitchFamily="50" charset="-128"/>
                <a:ea typeface="Meiryo UI" pitchFamily="50" charset="-128"/>
                <a:cs typeface="Meiryo UI" pitchFamily="50" charset="-128"/>
              </a:rPr>
              <a:t>年）</a:t>
            </a:r>
            <a:endParaRPr lang="ja-JP" altLang="en-US" sz="700" b="1" dirty="0">
              <a:latin typeface="Meiryo UI" pitchFamily="50" charset="-128"/>
              <a:ea typeface="Meiryo UI" pitchFamily="50" charset="-128"/>
              <a:cs typeface="Meiryo UI" pitchFamily="50" charset="-128"/>
            </a:endParaRPr>
          </a:p>
        </p:txBody>
      </p:sp>
      <p:grpSp>
        <p:nvGrpSpPr>
          <p:cNvPr id="79" name="グループ化 78"/>
          <p:cNvGrpSpPr/>
          <p:nvPr/>
        </p:nvGrpSpPr>
        <p:grpSpPr>
          <a:xfrm>
            <a:off x="4036821" y="3059830"/>
            <a:ext cx="1713123" cy="1262773"/>
            <a:chOff x="6472900" y="4350256"/>
            <a:chExt cx="1713123" cy="337561"/>
          </a:xfrm>
        </p:grpSpPr>
        <p:sp>
          <p:nvSpPr>
            <p:cNvPr id="81" name="角丸四角形 80"/>
            <p:cNvSpPr/>
            <p:nvPr/>
          </p:nvSpPr>
          <p:spPr>
            <a:xfrm>
              <a:off x="6472900" y="4350256"/>
              <a:ext cx="1649828" cy="337561"/>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latin typeface="Meiryo UI" pitchFamily="50" charset="-128"/>
                  <a:ea typeface="Meiryo UI" pitchFamily="50" charset="-128"/>
                  <a:cs typeface="Meiryo UI" pitchFamily="50" charset="-128"/>
                </a:rPr>
                <a:t>＜フローティングボタン＞</a:t>
              </a:r>
              <a:endParaRPr kumimoji="1" lang="en-US" altLang="ja-JP" sz="1050" b="1" dirty="0">
                <a:latin typeface="Meiryo UI" pitchFamily="50" charset="-128"/>
                <a:ea typeface="Meiryo UI" pitchFamily="50" charset="-128"/>
                <a:cs typeface="Meiryo UI" pitchFamily="50" charset="-128"/>
              </a:endParaRPr>
            </a:p>
            <a:p>
              <a:r>
                <a:rPr lang="ja-JP" altLang="en-US" sz="1000" dirty="0">
                  <a:latin typeface="Meiryo UI" pitchFamily="50" charset="-128"/>
                  <a:ea typeface="Meiryo UI" pitchFamily="50" charset="-128"/>
                  <a:cs typeface="Meiryo UI" pitchFamily="50" charset="-128"/>
                </a:rPr>
                <a:t>右上のメニューと同じ操作が可能です。</a:t>
              </a:r>
              <a:endParaRPr lang="en-US" altLang="ja-JP" sz="1000" dirty="0">
                <a:latin typeface="Meiryo UI" pitchFamily="50" charset="-128"/>
                <a:ea typeface="Meiryo UI" pitchFamily="50" charset="-128"/>
                <a:cs typeface="Meiryo UI" pitchFamily="50" charset="-128"/>
              </a:endParaRPr>
            </a:p>
            <a:p>
              <a:r>
                <a:rPr lang="en-US" altLang="ja-JP" sz="1000" dirty="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閲覧環境によっては表示されないことがあります。</a:t>
              </a:r>
              <a:endParaRPr lang="en-US" altLang="ja-JP" sz="1000" dirty="0">
                <a:latin typeface="Meiryo UI" pitchFamily="50" charset="-128"/>
                <a:ea typeface="Meiryo UI" pitchFamily="50" charset="-128"/>
                <a:cs typeface="Meiryo UI" pitchFamily="50" charset="-128"/>
              </a:endParaRPr>
            </a:p>
            <a:p>
              <a:r>
                <a:rPr lang="ja-JP" altLang="en-US" sz="1000" dirty="0">
                  <a:latin typeface="Meiryo UI" pitchFamily="50" charset="-128"/>
                  <a:ea typeface="Meiryo UI" pitchFamily="50" charset="-128"/>
                  <a:cs typeface="Meiryo UI" pitchFamily="50" charset="-128"/>
                </a:rPr>
                <a:t>その場合は右上のメニューより操作下さい。</a:t>
              </a:r>
              <a:endParaRPr kumimoji="1" lang="en-US" altLang="ja-JP" sz="1000" dirty="0">
                <a:latin typeface="Meiryo UI" pitchFamily="50" charset="-128"/>
                <a:ea typeface="Meiryo UI" pitchFamily="50" charset="-128"/>
                <a:cs typeface="Meiryo UI" pitchFamily="50" charset="-128"/>
              </a:endParaRPr>
            </a:p>
          </p:txBody>
        </p:sp>
        <p:cxnSp>
          <p:nvCxnSpPr>
            <p:cNvPr id="82" name="直線コネクタ 81"/>
            <p:cNvCxnSpPr/>
            <p:nvPr/>
          </p:nvCxnSpPr>
          <p:spPr>
            <a:xfrm flipH="1">
              <a:off x="7881303" y="4542746"/>
              <a:ext cx="304720" cy="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84" name="正方形/長方形 83"/>
          <p:cNvSpPr/>
          <p:nvPr/>
        </p:nvSpPr>
        <p:spPr>
          <a:xfrm>
            <a:off x="2611292" y="4109587"/>
            <a:ext cx="978048" cy="331854"/>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latin typeface="Meiryo UI" pitchFamily="50" charset="-128"/>
                <a:ea typeface="Meiryo UI" pitchFamily="50" charset="-128"/>
                <a:cs typeface="Meiryo UI" pitchFamily="50" charset="-128"/>
              </a:rPr>
              <a:t>シークバー</a:t>
            </a:r>
            <a:endParaRPr kumimoji="1" lang="ja-JP" altLang="en-US" sz="1200" dirty="0">
              <a:latin typeface="Meiryo UI" pitchFamily="50" charset="-128"/>
              <a:ea typeface="Meiryo UI" pitchFamily="50" charset="-128"/>
              <a:cs typeface="Meiryo UI" pitchFamily="50" charset="-128"/>
            </a:endParaRPr>
          </a:p>
        </p:txBody>
      </p:sp>
      <p:sp>
        <p:nvSpPr>
          <p:cNvPr id="85" name="円/楕円 84"/>
          <p:cNvSpPr/>
          <p:nvPr/>
        </p:nvSpPr>
        <p:spPr>
          <a:xfrm>
            <a:off x="3050898" y="4548663"/>
            <a:ext cx="51749" cy="52675"/>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6" name="直線コネクタ 85"/>
          <p:cNvCxnSpPr/>
          <p:nvPr/>
        </p:nvCxnSpPr>
        <p:spPr>
          <a:xfrm>
            <a:off x="3076772" y="4444441"/>
            <a:ext cx="0" cy="156897"/>
          </a:xfrm>
          <a:prstGeom prst="line">
            <a:avLst/>
          </a:prstGeom>
          <a:solidFill>
            <a:schemeClr val="accent5"/>
          </a:solidFill>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87" name="角丸四角形 86"/>
          <p:cNvSpPr/>
          <p:nvPr/>
        </p:nvSpPr>
        <p:spPr>
          <a:xfrm>
            <a:off x="4168342" y="704486"/>
            <a:ext cx="2249819" cy="843178"/>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latin typeface="Meiryo UI" pitchFamily="50" charset="-128"/>
                <a:ea typeface="Meiryo UI" pitchFamily="50" charset="-128"/>
                <a:cs typeface="Meiryo UI" pitchFamily="50" charset="-128"/>
              </a:rPr>
              <a:t>＜メニュー＞</a:t>
            </a:r>
            <a:endParaRPr kumimoji="1" lang="en-US" altLang="ja-JP" sz="1000" b="1" dirty="0">
              <a:latin typeface="Meiryo UI" pitchFamily="50" charset="-128"/>
              <a:ea typeface="Meiryo UI" pitchFamily="50" charset="-128"/>
              <a:cs typeface="Meiryo UI" pitchFamily="50" charset="-128"/>
            </a:endParaRPr>
          </a:p>
          <a:p>
            <a:r>
              <a:rPr lang="ja-JP" altLang="en-US" sz="1000" dirty="0">
                <a:latin typeface="Meiryo UI" pitchFamily="50" charset="-128"/>
                <a:ea typeface="Meiryo UI" pitchFamily="50" charset="-128"/>
                <a:cs typeface="Meiryo UI" pitchFamily="50" charset="-128"/>
              </a:rPr>
              <a:t>・拡大　　　　　　 　　・全画面表示</a:t>
            </a:r>
            <a:endParaRPr lang="en-US" altLang="ja-JP" sz="1000" dirty="0">
              <a:latin typeface="Meiryo UI" pitchFamily="50" charset="-128"/>
              <a:ea typeface="Meiryo UI" pitchFamily="50" charset="-128"/>
              <a:cs typeface="Meiryo UI" pitchFamily="50" charset="-128"/>
            </a:endParaRPr>
          </a:p>
          <a:p>
            <a:r>
              <a:rPr lang="ja-JP" altLang="en-US" sz="1000" dirty="0">
                <a:latin typeface="Meiryo UI" pitchFamily="50" charset="-128"/>
                <a:ea typeface="Meiryo UI" pitchFamily="50" charset="-128"/>
                <a:cs typeface="Meiryo UI" pitchFamily="50" charset="-128"/>
              </a:rPr>
              <a:t>・音声読み上げ</a:t>
            </a:r>
            <a:r>
              <a:rPr lang="en-US" altLang="ja-JP" sz="1000" dirty="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　　・文字サイズ変更</a:t>
            </a:r>
            <a:r>
              <a:rPr lang="en-US" altLang="ja-JP" sz="1000" dirty="0">
                <a:latin typeface="Meiryo UI" pitchFamily="50" charset="-128"/>
                <a:ea typeface="Meiryo UI" pitchFamily="50" charset="-128"/>
                <a:cs typeface="Meiryo UI" pitchFamily="50" charset="-128"/>
              </a:rPr>
              <a:t>*</a:t>
            </a:r>
          </a:p>
          <a:p>
            <a:r>
              <a:rPr kumimoji="1" lang="ja-JP" altLang="en-US" sz="1000" dirty="0">
                <a:latin typeface="Meiryo UI" pitchFamily="50" charset="-128"/>
                <a:ea typeface="Meiryo UI" pitchFamily="50" charset="-128"/>
                <a:cs typeface="Meiryo UI" pitchFamily="50" charset="-128"/>
              </a:rPr>
              <a:t>・印刷</a:t>
            </a:r>
            <a:r>
              <a:rPr lang="ja-JP" altLang="en-US" sz="1000" dirty="0">
                <a:latin typeface="Meiryo UI" pitchFamily="50" charset="-128"/>
                <a:ea typeface="Meiryo UI" pitchFamily="50" charset="-128"/>
                <a:cs typeface="Meiryo UI" pitchFamily="50" charset="-128"/>
              </a:rPr>
              <a:t>・</a:t>
            </a:r>
            <a:r>
              <a:rPr lang="en-US" altLang="ja-JP" sz="1000" dirty="0">
                <a:latin typeface="Meiryo UI" pitchFamily="50" charset="-128"/>
                <a:ea typeface="Meiryo UI" pitchFamily="50" charset="-128"/>
                <a:cs typeface="Meiryo UI" pitchFamily="50" charset="-128"/>
              </a:rPr>
              <a:t>PDF</a:t>
            </a:r>
            <a:r>
              <a:rPr lang="ja-JP" altLang="en-US" sz="1000" dirty="0">
                <a:latin typeface="Meiryo UI" pitchFamily="50" charset="-128"/>
                <a:ea typeface="Meiryo UI" pitchFamily="50" charset="-128"/>
                <a:cs typeface="Meiryo UI" pitchFamily="50" charset="-128"/>
              </a:rPr>
              <a:t>出力</a:t>
            </a:r>
            <a:r>
              <a:rPr lang="en-US" altLang="ja-JP" sz="1000" dirty="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　・ヘルプ　</a:t>
            </a:r>
            <a:endParaRPr lang="en-US" altLang="ja-JP" sz="1000" dirty="0">
              <a:latin typeface="Meiryo UI" pitchFamily="50" charset="-128"/>
              <a:ea typeface="Meiryo UI" pitchFamily="50" charset="-128"/>
              <a:cs typeface="Meiryo UI" pitchFamily="50" charset="-128"/>
            </a:endParaRPr>
          </a:p>
          <a:p>
            <a:r>
              <a:rPr kumimoji="1" lang="ja-JP" altLang="en-US" sz="1000" dirty="0">
                <a:latin typeface="Meiryo UI" pitchFamily="50" charset="-128"/>
                <a:ea typeface="Meiryo UI" pitchFamily="50" charset="-128"/>
                <a:cs typeface="Meiryo UI" pitchFamily="50" charset="-128"/>
              </a:rPr>
              <a:t>・閲覧終了</a:t>
            </a:r>
          </a:p>
        </p:txBody>
      </p:sp>
      <p:sp>
        <p:nvSpPr>
          <p:cNvPr id="88" name="角丸四角形 87"/>
          <p:cNvSpPr/>
          <p:nvPr/>
        </p:nvSpPr>
        <p:spPr>
          <a:xfrm>
            <a:off x="5771369" y="2915816"/>
            <a:ext cx="434153" cy="154955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1734211" y="264679"/>
            <a:ext cx="6146766" cy="430887"/>
          </a:xfrm>
          <a:prstGeom prst="rect">
            <a:avLst/>
          </a:prstGeom>
          <a:noFill/>
        </p:spPr>
        <p:txBody>
          <a:bodyPr wrap="square" rtlCol="0">
            <a:spAutoFit/>
          </a:bodyPr>
          <a:lstStyle/>
          <a:p>
            <a:r>
              <a:rPr lang="ja-JP" altLang="en-US" sz="1100" dirty="0">
                <a:solidFill>
                  <a:prstClr val="black"/>
                </a:solidFill>
                <a:latin typeface="Segoe UI"/>
                <a:ea typeface="Meiryo UI"/>
              </a:rPr>
              <a:t>閲覧ページの各部分をクリック・タップすると、ページ移動や目次の確認ができます。</a:t>
            </a:r>
            <a:endParaRPr lang="en-US" altLang="ja-JP" sz="1100" dirty="0">
              <a:solidFill>
                <a:prstClr val="black"/>
              </a:solidFill>
              <a:latin typeface="Segoe UI"/>
              <a:ea typeface="Meiryo UI"/>
            </a:endParaRPr>
          </a:p>
          <a:p>
            <a:r>
              <a:rPr lang="en-US" altLang="ja-JP" sz="1100" dirty="0">
                <a:solidFill>
                  <a:prstClr val="black"/>
                </a:solidFill>
                <a:latin typeface="Segoe UI"/>
                <a:ea typeface="Meiryo UI"/>
              </a:rPr>
              <a:t>*</a:t>
            </a:r>
            <a:r>
              <a:rPr lang="ja-JP" altLang="en-US" sz="1100" dirty="0">
                <a:solidFill>
                  <a:prstClr val="black"/>
                </a:solidFill>
                <a:latin typeface="Segoe UI"/>
                <a:ea typeface="Meiryo UI"/>
              </a:rPr>
              <a:t>マークがついている項目は、対象コンテンツのみ有効です。</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8629" y="8776483"/>
            <a:ext cx="28956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5" name="直線コネクタ 44"/>
          <p:cNvCxnSpPr/>
          <p:nvPr/>
        </p:nvCxnSpPr>
        <p:spPr>
          <a:xfrm>
            <a:off x="6093296" y="1525752"/>
            <a:ext cx="0" cy="165928"/>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576204" y="5148064"/>
            <a:ext cx="6185433" cy="600164"/>
          </a:xfrm>
          <a:prstGeom prst="rect">
            <a:avLst/>
          </a:prstGeom>
          <a:noFill/>
        </p:spPr>
        <p:txBody>
          <a:bodyPr wrap="square" lIns="91440" tIns="45720" rIns="91440" bIns="45720" rtlCol="0" anchor="t">
            <a:spAutoFit/>
          </a:bodyPr>
          <a:lstStyle/>
          <a:p>
            <a:r>
              <a:rPr lang="ja-JP" altLang="en-US" sz="1100" dirty="0">
                <a:latin typeface="メイリオ"/>
                <a:ea typeface="メイリオ"/>
              </a:rPr>
              <a:t>部分的な印刷・</a:t>
            </a:r>
            <a:r>
              <a:rPr lang="en-US" altLang="ja-JP" sz="1100" dirty="0">
                <a:latin typeface="メイリオ"/>
                <a:ea typeface="メイリオ"/>
              </a:rPr>
              <a:t>PDF</a:t>
            </a:r>
            <a:r>
              <a:rPr lang="ja-JP" altLang="en-US" sz="1100" dirty="0">
                <a:latin typeface="メイリオ"/>
                <a:ea typeface="メイリオ"/>
              </a:rPr>
              <a:t>ダウンロードが可能なタイトルもあります。</a:t>
            </a:r>
            <a:endParaRPr lang="en-US" altLang="ja-JP" sz="1100" dirty="0">
              <a:latin typeface="メイリオ"/>
              <a:ea typeface="メイリオ"/>
            </a:endParaRPr>
          </a:p>
          <a:p>
            <a:r>
              <a:rPr lang="ja-JP" altLang="en-US" sz="1100" dirty="0">
                <a:latin typeface="メイリオ"/>
                <a:ea typeface="メイリオ"/>
              </a:rPr>
              <a:t>＊フォーマットが</a:t>
            </a:r>
            <a:r>
              <a:rPr lang="en-US" altLang="ja-JP" sz="1100" dirty="0">
                <a:latin typeface="メイリオ"/>
                <a:ea typeface="メイリオ"/>
              </a:rPr>
              <a:t>PDF</a:t>
            </a:r>
            <a:r>
              <a:rPr lang="ja-JP" altLang="en-US" sz="1100" dirty="0">
                <a:latin typeface="メイリオ"/>
                <a:ea typeface="メイリオ"/>
              </a:rPr>
              <a:t>・</a:t>
            </a:r>
            <a:r>
              <a:rPr lang="en-US" altLang="ja-JP" sz="1100" dirty="0">
                <a:latin typeface="メイリオ"/>
                <a:ea typeface="メイリオ"/>
              </a:rPr>
              <a:t>EPUB</a:t>
            </a:r>
            <a:r>
              <a:rPr lang="ja-JP" altLang="en-US" sz="1100" dirty="0">
                <a:latin typeface="メイリオ"/>
                <a:ea typeface="メイリオ"/>
              </a:rPr>
              <a:t>フィックスの書籍で、出版社の許諾を得ているものに限られます。</a:t>
            </a:r>
            <a:endParaRPr lang="en-US" altLang="ja-JP" sz="1100" dirty="0">
              <a:latin typeface="メイリオ"/>
              <a:ea typeface="メイリオ"/>
            </a:endParaRPr>
          </a:p>
          <a:p>
            <a:r>
              <a:rPr kumimoji="1" lang="ja-JP" altLang="en-US" sz="1100" dirty="0">
                <a:latin typeface="メイリオ" panose="020B0604030504040204" pitchFamily="50" charset="-128"/>
                <a:ea typeface="メイリオ" panose="020B0604030504040204" pitchFamily="50" charset="-128"/>
              </a:rPr>
              <a:t>＊印刷できるページ数は、同一タイトルにつき</a:t>
            </a:r>
            <a:r>
              <a:rPr lang="ja-JP" altLang="en-US" sz="1100" dirty="0">
                <a:latin typeface="メイリオ" panose="020B0604030504040204" pitchFamily="50" charset="-128"/>
                <a:ea typeface="メイリオ" panose="020B0604030504040204" pitchFamily="50" charset="-128"/>
              </a:rPr>
              <a:t>上限が決まっています</a:t>
            </a:r>
            <a:r>
              <a:rPr kumimoji="1" lang="ja-JP" altLang="en-US" sz="1100" dirty="0">
                <a:latin typeface="メイリオ" panose="020B0604030504040204" pitchFamily="50" charset="-128"/>
                <a:ea typeface="メイリオ" panose="020B0604030504040204" pitchFamily="50" charset="-128"/>
              </a:rPr>
              <a:t>。</a:t>
            </a:r>
            <a:r>
              <a:rPr kumimoji="1" lang="en-US" altLang="ja-JP" sz="1100" dirty="0">
                <a:latin typeface="メイリオ" panose="020B0604030504040204" pitchFamily="50" charset="-128"/>
                <a:ea typeface="メイリオ" panose="020B0604030504040204" pitchFamily="50" charset="-128"/>
              </a:rPr>
              <a:t>*</a:t>
            </a:r>
          </a:p>
        </p:txBody>
      </p:sp>
      <p:sp>
        <p:nvSpPr>
          <p:cNvPr id="42" name="円/楕円 84"/>
          <p:cNvSpPr/>
          <p:nvPr/>
        </p:nvSpPr>
        <p:spPr>
          <a:xfrm>
            <a:off x="3415919" y="2987824"/>
            <a:ext cx="85089" cy="69251"/>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角丸四角形 38"/>
          <p:cNvSpPr/>
          <p:nvPr/>
        </p:nvSpPr>
        <p:spPr>
          <a:xfrm>
            <a:off x="3589340" y="5999550"/>
            <a:ext cx="2645153" cy="792088"/>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bg1"/>
                </a:solidFill>
                <a:latin typeface="メイリオ" panose="020B0604030504040204" pitchFamily="50" charset="-128"/>
                <a:ea typeface="メイリオ" panose="020B0604030504040204" pitchFamily="50" charset="-128"/>
              </a:rPr>
              <a:t>ページ数、印刷</a:t>
            </a:r>
            <a:r>
              <a:rPr kumimoji="1" lang="en-US" altLang="ja-JP" sz="1200" dirty="0">
                <a:solidFill>
                  <a:schemeClr val="bg1"/>
                </a:solidFill>
                <a:latin typeface="メイリオ" panose="020B0604030504040204" pitchFamily="50" charset="-128"/>
                <a:ea typeface="メイリオ" panose="020B0604030504040204" pitchFamily="50" charset="-128"/>
              </a:rPr>
              <a:t>/</a:t>
            </a:r>
            <a:r>
              <a:rPr kumimoji="1" lang="ja-JP" altLang="en-US" sz="1200" dirty="0">
                <a:solidFill>
                  <a:schemeClr val="bg1"/>
                </a:solidFill>
                <a:latin typeface="メイリオ" panose="020B0604030504040204" pitchFamily="50" charset="-128"/>
                <a:ea typeface="メイリオ" panose="020B0604030504040204" pitchFamily="50" charset="-128"/>
              </a:rPr>
              <a:t>ダウンロード選択</a:t>
            </a:r>
            <a:endParaRPr kumimoji="1" lang="en-US" altLang="ja-JP" sz="1200" dirty="0">
              <a:solidFill>
                <a:schemeClr val="bg1"/>
              </a:solidFill>
              <a:latin typeface="メイリオ" panose="020B0604030504040204" pitchFamily="50" charset="-128"/>
              <a:ea typeface="メイリオ" panose="020B0604030504040204" pitchFamily="50" charset="-128"/>
            </a:endParaRPr>
          </a:p>
          <a:p>
            <a:r>
              <a:rPr lang="ja-JP" altLang="en-US" sz="1050" b="1" dirty="0">
                <a:solidFill>
                  <a:schemeClr val="bg1"/>
                </a:solidFill>
                <a:latin typeface="メイリオ" panose="020B0604030504040204" pitchFamily="50" charset="-128"/>
                <a:ea typeface="メイリオ" panose="020B0604030504040204" pitchFamily="50" charset="-128"/>
              </a:rPr>
              <a:t>＊出力可能なページ数の上限は</a:t>
            </a:r>
            <a:endParaRPr lang="en-US" altLang="ja-JP" sz="1050" b="1" dirty="0">
              <a:solidFill>
                <a:schemeClr val="bg1"/>
              </a:solidFill>
              <a:latin typeface="メイリオ" panose="020B0604030504040204" pitchFamily="50" charset="-128"/>
              <a:ea typeface="メイリオ" panose="020B0604030504040204" pitchFamily="50" charset="-128"/>
            </a:endParaRPr>
          </a:p>
          <a:p>
            <a:r>
              <a:rPr kumimoji="1" lang="ja-JP" altLang="en-US" sz="1050" b="1" dirty="0">
                <a:solidFill>
                  <a:schemeClr val="bg1"/>
                </a:solidFill>
                <a:latin typeface="メイリオ" panose="020B0604030504040204" pitchFamily="50" charset="-128"/>
                <a:ea typeface="メイリオ" panose="020B0604030504040204" pitchFamily="50" charset="-128"/>
              </a:rPr>
              <a:t>タイトルによって異なります</a:t>
            </a:r>
            <a:r>
              <a:rPr kumimoji="1" lang="ja-JP" altLang="en-US" sz="1100" b="1" dirty="0">
                <a:solidFill>
                  <a:schemeClr val="bg1"/>
                </a:solidFill>
                <a:latin typeface="メイリオ" panose="020B0604030504040204" pitchFamily="50" charset="-128"/>
                <a:ea typeface="メイリオ" panose="020B0604030504040204" pitchFamily="50" charset="-128"/>
              </a:rPr>
              <a:t>。</a:t>
            </a:r>
            <a:r>
              <a:rPr kumimoji="1" lang="en-US" altLang="ja-JP" sz="1100" b="1" dirty="0">
                <a:solidFill>
                  <a:schemeClr val="bg1"/>
                </a:solidFill>
                <a:latin typeface="メイリオ" panose="020B0604030504040204" pitchFamily="50" charset="-128"/>
                <a:ea typeface="メイリオ" panose="020B0604030504040204" pitchFamily="50" charset="-128"/>
              </a:rPr>
              <a:t> </a:t>
            </a:r>
            <a:endParaRPr kumimoji="1" lang="ja-JP" altLang="en-US" sz="1100" b="1" dirty="0">
              <a:solidFill>
                <a:schemeClr val="bg1"/>
              </a:solidFill>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4492954" y="8626682"/>
            <a:ext cx="2311851" cy="215444"/>
          </a:xfrm>
          <a:prstGeom prst="rect">
            <a:avLst/>
          </a:prstGeom>
          <a:noFill/>
        </p:spPr>
        <p:txBody>
          <a:bodyPr wrap="none" rtlCol="0">
            <a:spAutoFit/>
          </a:bodyPr>
          <a:lstStyle/>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トライアル環境では印刷、ダウンロードは出来ません</a:t>
            </a:r>
          </a:p>
        </p:txBody>
      </p:sp>
      <p:pic>
        <p:nvPicPr>
          <p:cNvPr id="1026" name="Picture 2" descr="C:\Users\admin\Downloads\スクリーンショット 2025-07-31 11143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717" y="5917595"/>
            <a:ext cx="2511832" cy="2564824"/>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1027" name="Picture 3" descr="C:\Users\admin\Downloads\スクリーンショット 2025-07-31 11144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7803" y="5211460"/>
            <a:ext cx="2609688" cy="3377244"/>
          </a:xfrm>
          <a:prstGeom prst="rect">
            <a:avLst/>
          </a:prstGeom>
          <a:noFill/>
          <a:extLst>
            <a:ext uri="{909E8E84-426E-40DD-AFC4-6F175D3DCCD1}">
              <a14:hiddenFill xmlns:a14="http://schemas.microsoft.com/office/drawing/2010/main">
                <a:solidFill>
                  <a:srgbClr val="FFFFFF"/>
                </a:solidFill>
              </a14:hiddenFill>
            </a:ext>
          </a:extLst>
        </p:spPr>
      </p:pic>
      <p:sp>
        <p:nvSpPr>
          <p:cNvPr id="40" name="正方形/長方形 39"/>
          <p:cNvSpPr/>
          <p:nvPr/>
        </p:nvSpPr>
        <p:spPr>
          <a:xfrm>
            <a:off x="1768788" y="7675706"/>
            <a:ext cx="1228164" cy="280530"/>
          </a:xfrm>
          <a:prstGeom prst="rect">
            <a:avLst/>
          </a:prstGeom>
          <a:solidFill>
            <a:srgbClr val="C00000">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8" name="Picture 4" descr="C:\Users\admin\Downloads\スクリーンショット 2025-07-31 111506.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 r="32088"/>
          <a:stretch/>
        </p:blipFill>
        <p:spPr bwMode="auto">
          <a:xfrm>
            <a:off x="3133594" y="7223905"/>
            <a:ext cx="3348000" cy="1272048"/>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61" name="正方形/長方形 60"/>
          <p:cNvSpPr/>
          <p:nvPr/>
        </p:nvSpPr>
        <p:spPr>
          <a:xfrm>
            <a:off x="3133594" y="7452321"/>
            <a:ext cx="1634591" cy="281566"/>
          </a:xfrm>
          <a:prstGeom prst="rect">
            <a:avLst/>
          </a:prstGeom>
          <a:solidFill>
            <a:srgbClr val="C00000">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5" name="直線コネクタ 54"/>
          <p:cNvCxnSpPr>
            <a:stCxn id="61" idx="0"/>
          </p:cNvCxnSpPr>
          <p:nvPr/>
        </p:nvCxnSpPr>
        <p:spPr>
          <a:xfrm flipV="1">
            <a:off x="3950890" y="6645900"/>
            <a:ext cx="917808" cy="806421"/>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62" name="角丸四角形 61"/>
          <p:cNvSpPr/>
          <p:nvPr/>
        </p:nvSpPr>
        <p:spPr>
          <a:xfrm>
            <a:off x="2468954" y="5917595"/>
            <a:ext cx="309595" cy="30532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p:cNvCxnSpPr>
            <a:stCxn id="62" idx="2"/>
          </p:cNvCxnSpPr>
          <p:nvPr/>
        </p:nvCxnSpPr>
        <p:spPr>
          <a:xfrm>
            <a:off x="2623752" y="6222921"/>
            <a:ext cx="62279" cy="145278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8698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5235821" y="8639967"/>
            <a:ext cx="1600200" cy="486833"/>
          </a:xfrm>
        </p:spPr>
        <p:txBody>
          <a:bodyPr/>
          <a:lstStyle/>
          <a:p>
            <a:fld id="{1CDF167E-63E5-4596-AE38-B1E89AA5BEBE}" type="slidenum">
              <a:rPr kumimoji="1" lang="ja-JP" altLang="en-US" smtClean="0"/>
              <a:t>3</a:t>
            </a:fld>
            <a:endParaRPr kumimoji="1" lang="ja-JP" altLang="en-US" dirty="0"/>
          </a:p>
        </p:txBody>
      </p:sp>
      <p:sp>
        <p:nvSpPr>
          <p:cNvPr id="28" name="テキスト ボックス 27"/>
          <p:cNvSpPr txBox="1"/>
          <p:nvPr/>
        </p:nvSpPr>
        <p:spPr>
          <a:xfrm>
            <a:off x="196590" y="611560"/>
            <a:ext cx="6472770" cy="8309967"/>
          </a:xfrm>
          <a:prstGeom prst="rect">
            <a:avLst/>
          </a:prstGeom>
          <a:solidFill>
            <a:schemeClr val="bg1"/>
          </a:solidFill>
          <a:ln>
            <a:solidFill>
              <a:srgbClr val="3366CC"/>
            </a:solid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pPr lvl="0">
              <a:lnSpc>
                <a:spcPct val="150000"/>
              </a:lnSpc>
              <a:spcBef>
                <a:spcPct val="20000"/>
              </a:spcBef>
              <a:defRPr/>
            </a:pPr>
            <a:endParaRPr lang="en-US" altLang="ja-JP" sz="100" b="1" dirty="0">
              <a:solidFill>
                <a:sysClr val="windowText" lastClr="000000"/>
              </a:solidFill>
              <a:latin typeface="メイリオ" panose="020B0604030504040204" pitchFamily="50" charset="-128"/>
              <a:ea typeface="メイリオ" panose="020B0604030504040204" pitchFamily="50" charset="-128"/>
            </a:endParaRPr>
          </a:p>
          <a:p>
            <a:pPr lvl="0">
              <a:lnSpc>
                <a:spcPct val="150000"/>
              </a:lnSpc>
              <a:spcBef>
                <a:spcPct val="20000"/>
              </a:spcBef>
              <a:defRPr/>
            </a:pPr>
            <a:endParaRPr lang="en-US" altLang="ja-JP" sz="1200" b="1" dirty="0">
              <a:latin typeface="メイリオ"/>
              <a:ea typeface="メイリオ"/>
            </a:endParaRPr>
          </a:p>
          <a:p>
            <a:pPr lvl="0">
              <a:lnSpc>
                <a:spcPct val="150000"/>
              </a:lnSpc>
              <a:spcBef>
                <a:spcPct val="20000"/>
              </a:spcBef>
              <a:defRPr/>
            </a:pPr>
            <a:r>
              <a:rPr lang="en-US" altLang="ja-JP" sz="1200" b="1" dirty="0">
                <a:latin typeface="メイリオ"/>
                <a:ea typeface="メイリオ"/>
              </a:rPr>
              <a:t>Q</a:t>
            </a:r>
            <a:r>
              <a:rPr lang="ja-JP" altLang="en-US" sz="1200" b="1" dirty="0">
                <a:latin typeface="メイリオ"/>
                <a:ea typeface="メイリオ"/>
              </a:rPr>
              <a:t>１</a:t>
            </a:r>
            <a:r>
              <a:rPr lang="en-US" altLang="ja-JP" sz="1200" b="1" dirty="0">
                <a:latin typeface="メイリオ"/>
                <a:ea typeface="メイリオ"/>
              </a:rPr>
              <a:t>:</a:t>
            </a:r>
            <a:r>
              <a:rPr lang="en-US" altLang="ja-JP" sz="1200" b="1" dirty="0" err="1">
                <a:latin typeface="メイリオ"/>
                <a:ea typeface="メイリオ"/>
              </a:rPr>
              <a:t>KinoDen</a:t>
            </a:r>
            <a:r>
              <a:rPr lang="ja-JP" altLang="en-US" sz="1200" b="1" dirty="0">
                <a:latin typeface="メイリオ"/>
                <a:ea typeface="メイリオ"/>
              </a:rPr>
              <a:t>にアクセスしようとしたら「アクセス権がありません」と表示されました。</a:t>
            </a:r>
            <a:endParaRPr lang="en-US" altLang="ja-JP" sz="1200" b="1" dirty="0">
              <a:latin typeface="メイリオ"/>
              <a:ea typeface="メイリオ"/>
            </a:endParaRPr>
          </a:p>
          <a:p>
            <a:pPr marL="269875" lvl="0">
              <a:lnSpc>
                <a:spcPct val="150000"/>
              </a:lnSpc>
              <a:spcBef>
                <a:spcPct val="20000"/>
              </a:spcBef>
              <a:defRPr/>
            </a:pPr>
            <a:r>
              <a:rPr lang="ja-JP" altLang="en-US" sz="1200" dirty="0">
                <a:latin typeface="メイリオ"/>
                <a:ea typeface="メイリオ"/>
              </a:rPr>
              <a:t>認証に問題があった場合に表示されるエラーです。</a:t>
            </a:r>
            <a:br>
              <a:rPr lang="en-US" altLang="ja-JP" sz="1200" dirty="0">
                <a:latin typeface="メイリオ" panose="020B0604030504040204" pitchFamily="50" charset="-128"/>
                <a:ea typeface="メイリオ" panose="020B0604030504040204" pitchFamily="50" charset="-128"/>
              </a:rPr>
            </a:br>
            <a:r>
              <a:rPr lang="ja-JP" altLang="en-US" sz="1200" dirty="0">
                <a:latin typeface="メイリオ"/>
                <a:ea typeface="メイリオ"/>
              </a:rPr>
              <a:t>ご利用図書館指定のアクセス方法を再度ご確認の上、改めてお試しください。</a:t>
            </a:r>
            <a:endParaRPr lang="en-US" altLang="ja-JP" sz="1200" dirty="0">
              <a:latin typeface="メイリオ"/>
              <a:ea typeface="メイリオ"/>
            </a:endParaRPr>
          </a:p>
          <a:p>
            <a:pPr lvl="0">
              <a:spcBef>
                <a:spcPct val="20000"/>
              </a:spcBef>
              <a:defRPr/>
            </a:pPr>
            <a:endParaRPr lang="en-US" altLang="ja-JP" sz="1200" dirty="0">
              <a:solidFill>
                <a:sysClr val="windowText" lastClr="000000"/>
              </a:solidFill>
              <a:latin typeface="メイリオ" panose="020B0604030504040204" pitchFamily="50" charset="-128"/>
              <a:ea typeface="メイリオ" panose="020B0604030504040204" pitchFamily="50" charset="-128"/>
            </a:endParaRPr>
          </a:p>
          <a:p>
            <a:pPr lvl="0">
              <a:lnSpc>
                <a:spcPct val="150000"/>
              </a:lnSpc>
              <a:spcBef>
                <a:spcPct val="20000"/>
              </a:spcBef>
              <a:defRPr/>
            </a:pPr>
            <a:r>
              <a:rPr lang="en-US" altLang="ja-JP" sz="1200" b="1" dirty="0">
                <a:solidFill>
                  <a:sysClr val="windowText" lastClr="000000"/>
                </a:solidFill>
                <a:latin typeface="メイリオ" panose="020B0604030504040204" pitchFamily="50" charset="-128"/>
                <a:ea typeface="メイリオ" panose="020B0604030504040204" pitchFamily="50" charset="-128"/>
              </a:rPr>
              <a:t>Q</a:t>
            </a:r>
            <a:r>
              <a:rPr lang="ja-JP" altLang="en-US" sz="1200" b="1" dirty="0">
                <a:solidFill>
                  <a:sysClr val="windowText" lastClr="000000"/>
                </a:solidFill>
                <a:latin typeface="メイリオ" panose="020B0604030504040204" pitchFamily="50" charset="-128"/>
                <a:ea typeface="メイリオ" panose="020B0604030504040204" pitchFamily="50" charset="-128"/>
              </a:rPr>
              <a:t>２</a:t>
            </a:r>
            <a:r>
              <a:rPr lang="en-US" altLang="ja-JP" sz="1200" b="1" dirty="0">
                <a:solidFill>
                  <a:sysClr val="windowText" lastClr="000000"/>
                </a:solidFill>
                <a:latin typeface="メイリオ" panose="020B0604030504040204" pitchFamily="50" charset="-128"/>
                <a:ea typeface="メイリオ" panose="020B0604030504040204" pitchFamily="50" charset="-128"/>
              </a:rPr>
              <a:t>:</a:t>
            </a:r>
            <a:r>
              <a:rPr lang="ja-JP" altLang="en-US" sz="1200" b="1" dirty="0">
                <a:solidFill>
                  <a:sysClr val="windowText" lastClr="000000"/>
                </a:solidFill>
                <a:latin typeface="メイリオ" panose="020B0604030504040204" pitchFamily="50" charset="-128"/>
                <a:ea typeface="メイリオ" panose="020B0604030504040204" pitchFamily="50" charset="-128"/>
              </a:rPr>
              <a:t>「同時アクセス数が最大数に達したため試し読みを表示します」と表示されました。</a:t>
            </a:r>
            <a:endParaRPr lang="en-US" altLang="ja-JP" sz="1200" b="1" dirty="0">
              <a:solidFill>
                <a:sysClr val="windowText" lastClr="000000"/>
              </a:solidFill>
              <a:latin typeface="メイリオ" panose="020B0604030504040204" pitchFamily="50" charset="-128"/>
              <a:ea typeface="メイリオ" panose="020B0604030504040204" pitchFamily="50" charset="-128"/>
            </a:endParaRPr>
          </a:p>
          <a:p>
            <a:pPr marL="269875" lvl="0">
              <a:lnSpc>
                <a:spcPct val="150000"/>
              </a:lnSpc>
              <a:spcBef>
                <a:spcPct val="20000"/>
              </a:spcBef>
              <a:defRPr/>
            </a:pPr>
            <a:r>
              <a:rPr lang="ja-JP" altLang="en-US" sz="1200" dirty="0">
                <a:solidFill>
                  <a:sysClr val="windowText" lastClr="000000"/>
                </a:solidFill>
                <a:latin typeface="メイリオ"/>
                <a:ea typeface="メイリオ"/>
              </a:rPr>
              <a:t>１冊のコンテンツを同時に閲覧できるのは</a:t>
            </a:r>
            <a:r>
              <a:rPr lang="ja-JP" altLang="en-US" sz="1200" dirty="0">
                <a:solidFill>
                  <a:schemeClr val="tx1"/>
                </a:solidFill>
                <a:latin typeface="メイリオ"/>
                <a:ea typeface="メイリオ"/>
              </a:rPr>
              <a:t>原則１名※</a:t>
            </a:r>
            <a:r>
              <a:rPr lang="ja-JP" altLang="en-US" sz="1200" dirty="0">
                <a:solidFill>
                  <a:sysClr val="windowText" lastClr="000000"/>
                </a:solidFill>
                <a:latin typeface="メイリオ"/>
                <a:ea typeface="メイリオ"/>
              </a:rPr>
              <a:t>です。</a:t>
            </a:r>
            <a:r>
              <a:rPr lang="ja-JP" altLang="en-US" sz="1050" dirty="0">
                <a:solidFill>
                  <a:sysClr val="windowText" lastClr="000000"/>
                </a:solidFill>
                <a:latin typeface="メイリオ"/>
                <a:ea typeface="メイリオ"/>
              </a:rPr>
              <a:t>※購入したアクセス数による</a:t>
            </a:r>
            <a:endParaRPr lang="en-US" altLang="ja-JP" sz="1050" dirty="0">
              <a:solidFill>
                <a:sysClr val="windowText" lastClr="000000"/>
              </a:solidFill>
              <a:latin typeface="メイリオ"/>
              <a:ea typeface="メイリオ"/>
            </a:endParaRPr>
          </a:p>
          <a:p>
            <a:pPr marL="269875" lvl="0">
              <a:lnSpc>
                <a:spcPct val="150000"/>
              </a:lnSpc>
              <a:spcBef>
                <a:spcPct val="20000"/>
              </a:spcBef>
              <a:defRPr/>
            </a:pPr>
            <a:r>
              <a:rPr lang="ja-JP" altLang="en-US" sz="1200" dirty="0">
                <a:solidFill>
                  <a:sysClr val="windowText" lastClr="000000"/>
                </a:solidFill>
                <a:latin typeface="メイリオ" panose="020B0604030504040204" pitchFamily="50" charset="-128"/>
                <a:ea typeface="メイリオ" panose="020B0604030504040204" pitchFamily="50" charset="-128"/>
              </a:rPr>
              <a:t>閲覧しようとした本を、すでに誰かが閲覧している場合、</a:t>
            </a:r>
            <a:endParaRPr lang="en-US" altLang="ja-JP" sz="1200" dirty="0">
              <a:solidFill>
                <a:sysClr val="windowText" lastClr="000000"/>
              </a:solidFill>
              <a:latin typeface="メイリオ" panose="020B0604030504040204" pitchFamily="50" charset="-128"/>
              <a:ea typeface="メイリオ" panose="020B0604030504040204" pitchFamily="50" charset="-128"/>
            </a:endParaRPr>
          </a:p>
          <a:p>
            <a:pPr marL="269875" lvl="0">
              <a:lnSpc>
                <a:spcPct val="150000"/>
              </a:lnSpc>
              <a:spcBef>
                <a:spcPct val="20000"/>
              </a:spcBef>
              <a:defRPr/>
            </a:pPr>
            <a:r>
              <a:rPr lang="ja-JP" altLang="en-US" sz="1200" dirty="0">
                <a:solidFill>
                  <a:schemeClr val="tx1"/>
                </a:solidFill>
                <a:latin typeface="メイリオ" panose="020B0604030504040204" pitchFamily="50" charset="-128"/>
                <a:ea typeface="メイリオ" panose="020B0604030504040204" pitchFamily="50" charset="-128"/>
              </a:rPr>
              <a:t>「試し読み」</a:t>
            </a:r>
            <a:r>
              <a:rPr lang="ja-JP" altLang="en-US" sz="1200" dirty="0">
                <a:solidFill>
                  <a:sysClr val="windowText" lastClr="000000"/>
                </a:solidFill>
                <a:latin typeface="メイリオ" panose="020B0604030504040204" pitchFamily="50" charset="-128"/>
                <a:ea typeface="メイリオ" panose="020B0604030504040204" pitchFamily="50" charset="-128"/>
              </a:rPr>
              <a:t>ボタンが表示され試し読みをすることができます。</a:t>
            </a:r>
            <a:endParaRPr lang="en-US" altLang="ja-JP" sz="1200" dirty="0">
              <a:solidFill>
                <a:sysClr val="windowText" lastClr="000000"/>
              </a:solidFill>
              <a:latin typeface="メイリオ" panose="020B0604030504040204" pitchFamily="50" charset="-128"/>
              <a:ea typeface="メイリオ" panose="020B0604030504040204" pitchFamily="50" charset="-128"/>
            </a:endParaRPr>
          </a:p>
          <a:p>
            <a:pPr marL="269875" lvl="0">
              <a:lnSpc>
                <a:spcPct val="150000"/>
              </a:lnSpc>
              <a:spcBef>
                <a:spcPct val="20000"/>
              </a:spcBef>
              <a:defRPr/>
            </a:pPr>
            <a:r>
              <a:rPr lang="en-US" altLang="ja-JP" sz="1050" dirty="0">
                <a:solidFill>
                  <a:sysClr val="windowText" lastClr="000000"/>
                </a:solidFill>
                <a:latin typeface="メイリオ" panose="020B0604030504040204" pitchFamily="50" charset="-128"/>
                <a:ea typeface="メイリオ" panose="020B0604030504040204" pitchFamily="50" charset="-128"/>
              </a:rPr>
              <a:t>※</a:t>
            </a:r>
            <a:r>
              <a:rPr lang="ja-JP" altLang="en-US" sz="1050" dirty="0">
                <a:solidFill>
                  <a:sysClr val="windowText" lastClr="000000"/>
                </a:solidFill>
                <a:latin typeface="メイリオ" panose="020B0604030504040204" pitchFamily="50" charset="-128"/>
                <a:ea typeface="メイリオ" panose="020B0604030504040204" pitchFamily="50" charset="-128"/>
              </a:rPr>
              <a:t>一部、試し読みができないコンテンツもあります。</a:t>
            </a:r>
            <a:endParaRPr lang="en-US" altLang="ja-JP" sz="1050" dirty="0">
              <a:solidFill>
                <a:sysClr val="windowText" lastClr="000000"/>
              </a:solidFill>
              <a:latin typeface="メイリオ" panose="020B0604030504040204" pitchFamily="50" charset="-128"/>
              <a:ea typeface="メイリオ" panose="020B0604030504040204" pitchFamily="50" charset="-128"/>
            </a:endParaRPr>
          </a:p>
          <a:p>
            <a:pPr lvl="0">
              <a:spcBef>
                <a:spcPct val="20000"/>
              </a:spcBef>
              <a:defRPr/>
            </a:pPr>
            <a:endParaRPr lang="en-US" altLang="ja-JP" sz="1050" dirty="0">
              <a:solidFill>
                <a:sysClr val="windowText" lastClr="000000"/>
              </a:solidFill>
              <a:latin typeface="メイリオ" panose="020B0604030504040204" pitchFamily="50" charset="-128"/>
              <a:ea typeface="メイリオ" panose="020B0604030504040204" pitchFamily="50" charset="-128"/>
            </a:endParaRPr>
          </a:p>
          <a:p>
            <a:pPr>
              <a:lnSpc>
                <a:spcPct val="150000"/>
              </a:lnSpc>
              <a:spcBef>
                <a:spcPct val="20000"/>
              </a:spcBef>
              <a:defRPr/>
            </a:pPr>
            <a:r>
              <a:rPr lang="en-US" altLang="ja-JP" sz="1200" b="1" dirty="0">
                <a:solidFill>
                  <a:sysClr val="windowText" lastClr="000000"/>
                </a:solidFill>
                <a:latin typeface="メイリオ" panose="020B0604030504040204" pitchFamily="50" charset="-128"/>
                <a:ea typeface="メイリオ" panose="020B0604030504040204" pitchFamily="50" charset="-128"/>
              </a:rPr>
              <a:t>Q</a:t>
            </a:r>
            <a:r>
              <a:rPr lang="ja-JP" altLang="en-US" sz="1200" b="1" dirty="0">
                <a:solidFill>
                  <a:sysClr val="windowText" lastClr="000000"/>
                </a:solidFill>
                <a:latin typeface="メイリオ" panose="020B0604030504040204" pitchFamily="50" charset="-128"/>
                <a:ea typeface="メイリオ" panose="020B0604030504040204" pitchFamily="50" charset="-128"/>
              </a:rPr>
              <a:t>３</a:t>
            </a:r>
            <a:r>
              <a:rPr lang="en-US" altLang="ja-JP" sz="1200" b="1" dirty="0">
                <a:solidFill>
                  <a:sysClr val="windowText" lastClr="000000"/>
                </a:solidFill>
                <a:latin typeface="メイリオ" panose="020B0604030504040204" pitchFamily="50" charset="-128"/>
                <a:ea typeface="メイリオ" panose="020B0604030504040204" pitchFamily="50" charset="-128"/>
              </a:rPr>
              <a:t>:</a:t>
            </a:r>
            <a:r>
              <a:rPr lang="ja-JP" altLang="en-US" sz="1200" b="1" dirty="0">
                <a:solidFill>
                  <a:sysClr val="windowText" lastClr="000000"/>
                </a:solidFill>
                <a:latin typeface="メイリオ" panose="020B0604030504040204" pitchFamily="50" charset="-128"/>
                <a:ea typeface="メイリオ" panose="020B0604030504040204" pitchFamily="50" charset="-128"/>
              </a:rPr>
              <a:t>返却期限はありますか？</a:t>
            </a:r>
            <a:endParaRPr lang="en-US" altLang="ja-JP" sz="1200" b="1" dirty="0">
              <a:solidFill>
                <a:sysClr val="windowText" lastClr="000000"/>
              </a:solidFill>
              <a:latin typeface="メイリオ" panose="020B0604030504040204" pitchFamily="50" charset="-128"/>
              <a:ea typeface="メイリオ" panose="020B0604030504040204" pitchFamily="50" charset="-128"/>
            </a:endParaRPr>
          </a:p>
          <a:p>
            <a:pPr marL="269875">
              <a:lnSpc>
                <a:spcPct val="150000"/>
              </a:lnSpc>
              <a:spcBef>
                <a:spcPct val="20000"/>
              </a:spcBef>
              <a:defRPr/>
            </a:pPr>
            <a:r>
              <a:rPr lang="ja-JP" altLang="en-US" sz="1200" dirty="0">
                <a:solidFill>
                  <a:sysClr val="windowText" lastClr="000000"/>
                </a:solidFill>
                <a:latin typeface="メイリオ" panose="020B0604030504040204" pitchFamily="50" charset="-128"/>
                <a:ea typeface="メイリオ" panose="020B0604030504040204" pitchFamily="50" charset="-128"/>
              </a:rPr>
              <a:t>閲覧型サービスのため、貸出・返却は不要です。</a:t>
            </a:r>
            <a:endParaRPr lang="en-US" altLang="ja-JP" sz="1200" dirty="0">
              <a:solidFill>
                <a:sysClr val="windowText" lastClr="000000"/>
              </a:solidFill>
              <a:latin typeface="メイリオ" panose="020B0604030504040204" pitchFamily="50" charset="-128"/>
              <a:ea typeface="メイリオ" panose="020B0604030504040204" pitchFamily="50" charset="-128"/>
            </a:endParaRPr>
          </a:p>
          <a:p>
            <a:pPr marL="269875">
              <a:lnSpc>
                <a:spcPct val="150000"/>
              </a:lnSpc>
              <a:spcBef>
                <a:spcPct val="20000"/>
              </a:spcBef>
              <a:defRPr/>
            </a:pPr>
            <a:r>
              <a:rPr lang="ja-JP" altLang="en-US" sz="1200" dirty="0">
                <a:solidFill>
                  <a:sysClr val="windowText" lastClr="000000"/>
                </a:solidFill>
                <a:latin typeface="メイリオ" panose="020B0604030504040204" pitchFamily="50" charset="-128"/>
                <a:ea typeface="メイリオ" panose="020B0604030504040204" pitchFamily="50" charset="-128"/>
              </a:rPr>
              <a:t>閲覧を終わる場合は</a:t>
            </a:r>
            <a:r>
              <a:rPr lang="ja-JP" altLang="en-US" sz="1200" dirty="0">
                <a:solidFill>
                  <a:schemeClr val="tx1"/>
                </a:solidFill>
                <a:latin typeface="メイリオ" panose="020B0604030504040204" pitchFamily="50" charset="-128"/>
                <a:ea typeface="メイリオ" panose="020B0604030504040204" pitchFamily="50" charset="-128"/>
              </a:rPr>
              <a:t>閲覧画面を閉じてください。</a:t>
            </a:r>
            <a:endParaRPr lang="en-US" altLang="ja-JP" sz="1200" dirty="0">
              <a:solidFill>
                <a:schemeClr val="tx1"/>
              </a:solidFill>
              <a:latin typeface="メイリオ" panose="020B0604030504040204" pitchFamily="50" charset="-128"/>
              <a:ea typeface="メイリオ" panose="020B0604030504040204" pitchFamily="50" charset="-128"/>
            </a:endParaRPr>
          </a:p>
          <a:p>
            <a:pPr marL="269875" lvl="0">
              <a:lnSpc>
                <a:spcPct val="150000"/>
              </a:lnSpc>
              <a:spcBef>
                <a:spcPct val="20000"/>
              </a:spcBef>
              <a:defRPr/>
            </a:pPr>
            <a:r>
              <a:rPr lang="ja-JP" altLang="en-US" sz="1200" dirty="0">
                <a:solidFill>
                  <a:sysClr val="windowText" lastClr="000000"/>
                </a:solidFill>
                <a:latin typeface="メイリオ" panose="020B0604030504040204" pitchFamily="50" charset="-128"/>
                <a:ea typeface="メイリオ" panose="020B0604030504040204" pitchFamily="50" charset="-128"/>
              </a:rPr>
              <a:t>また、画面を閉じ忘れても</a:t>
            </a:r>
            <a:r>
              <a:rPr lang="ja-JP" altLang="en-US" sz="1200" dirty="0">
                <a:solidFill>
                  <a:schemeClr val="tx1"/>
                </a:solidFill>
                <a:latin typeface="メイリオ" panose="020B0604030504040204" pitchFamily="50" charset="-128"/>
                <a:ea typeface="メイリオ" panose="020B0604030504040204" pitchFamily="50" charset="-128"/>
              </a:rPr>
              <a:t>、</a:t>
            </a:r>
            <a:r>
              <a:rPr lang="en-US" altLang="ja-JP" sz="1200" dirty="0">
                <a:solidFill>
                  <a:schemeClr val="tx1"/>
                </a:solidFill>
                <a:latin typeface="メイリオ" panose="020B0604030504040204" pitchFamily="50" charset="-128"/>
                <a:ea typeface="メイリオ" panose="020B0604030504040204" pitchFamily="50" charset="-128"/>
              </a:rPr>
              <a:t>15</a:t>
            </a:r>
            <a:r>
              <a:rPr lang="ja-JP" altLang="en-US" sz="1200" dirty="0">
                <a:solidFill>
                  <a:schemeClr val="tx1"/>
                </a:solidFill>
                <a:latin typeface="メイリオ" panose="020B0604030504040204" pitchFamily="50" charset="-128"/>
                <a:ea typeface="メイリオ" panose="020B0604030504040204" pitchFamily="50" charset="-128"/>
              </a:rPr>
              <a:t>分間何も操作がなければ</a:t>
            </a:r>
            <a:r>
              <a:rPr lang="ja-JP" altLang="en-US" sz="1200" dirty="0">
                <a:solidFill>
                  <a:sysClr val="windowText" lastClr="000000"/>
                </a:solidFill>
                <a:latin typeface="メイリオ" panose="020B0604030504040204" pitchFamily="50" charset="-128"/>
                <a:ea typeface="メイリオ" panose="020B0604030504040204" pitchFamily="50" charset="-128"/>
              </a:rPr>
              <a:t>閲覧は自動的に終了します。</a:t>
            </a:r>
            <a:endParaRPr lang="en-US" altLang="ja-JP" sz="1200" dirty="0">
              <a:solidFill>
                <a:sysClr val="windowText" lastClr="000000"/>
              </a:solidFill>
              <a:latin typeface="メイリオ" panose="020B0604030504040204" pitchFamily="50" charset="-128"/>
              <a:ea typeface="メイリオ" panose="020B0604030504040204" pitchFamily="50" charset="-128"/>
            </a:endParaRPr>
          </a:p>
          <a:p>
            <a:pPr marL="269875" lvl="0">
              <a:spcBef>
                <a:spcPct val="20000"/>
              </a:spcBef>
              <a:defRPr/>
            </a:pPr>
            <a:endParaRPr lang="en-US" altLang="ja-JP" sz="1200" dirty="0">
              <a:solidFill>
                <a:sysClr val="windowText" lastClr="000000"/>
              </a:solidFill>
              <a:latin typeface="メイリオ" panose="020B0604030504040204" pitchFamily="50" charset="-128"/>
              <a:ea typeface="メイリオ" panose="020B0604030504040204" pitchFamily="50" charset="-128"/>
            </a:endParaRPr>
          </a:p>
          <a:p>
            <a:pPr lvl="0">
              <a:lnSpc>
                <a:spcPct val="150000"/>
              </a:lnSpc>
              <a:spcBef>
                <a:spcPct val="20000"/>
              </a:spcBef>
              <a:defRPr/>
            </a:pPr>
            <a:r>
              <a:rPr lang="en-US" altLang="ja-JP" sz="1200" b="1" dirty="0">
                <a:solidFill>
                  <a:sysClr val="windowText" lastClr="000000"/>
                </a:solidFill>
                <a:latin typeface="メイリオ" panose="020B0604030504040204" pitchFamily="50" charset="-128"/>
                <a:ea typeface="メイリオ" panose="020B0604030504040204" pitchFamily="50" charset="-128"/>
              </a:rPr>
              <a:t>Q</a:t>
            </a:r>
            <a:r>
              <a:rPr lang="ja-JP" altLang="en-US" sz="1200" b="1" dirty="0">
                <a:solidFill>
                  <a:sysClr val="windowText" lastClr="000000"/>
                </a:solidFill>
                <a:latin typeface="メイリオ" panose="020B0604030504040204" pitchFamily="50" charset="-128"/>
                <a:ea typeface="メイリオ" panose="020B0604030504040204" pitchFamily="50" charset="-128"/>
              </a:rPr>
              <a:t>４</a:t>
            </a:r>
            <a:r>
              <a:rPr lang="en-US" altLang="ja-JP" sz="1200" b="1" dirty="0">
                <a:solidFill>
                  <a:sysClr val="windowText" lastClr="000000"/>
                </a:solidFill>
                <a:latin typeface="メイリオ" panose="020B0604030504040204" pitchFamily="50" charset="-128"/>
                <a:ea typeface="メイリオ" panose="020B0604030504040204" pitchFamily="50" charset="-128"/>
              </a:rPr>
              <a:t>:</a:t>
            </a:r>
            <a:r>
              <a:rPr lang="ja-JP" altLang="en-US" sz="1200" b="1" dirty="0">
                <a:solidFill>
                  <a:sysClr val="windowText" lastClr="000000"/>
                </a:solidFill>
                <a:latin typeface="メイリオ" panose="020B0604030504040204" pitchFamily="50" charset="-128"/>
                <a:ea typeface="メイリオ" panose="020B0604030504040204" pitchFamily="50" charset="-128"/>
              </a:rPr>
              <a:t>読みたい本が未所蔵でした。図書館へリクエストできますか？</a:t>
            </a:r>
            <a:endParaRPr lang="en-US" altLang="ja-JP" sz="1200" b="1" dirty="0">
              <a:solidFill>
                <a:sysClr val="windowText" lastClr="000000"/>
              </a:solidFill>
              <a:latin typeface="メイリオ" panose="020B0604030504040204" pitchFamily="50" charset="-128"/>
              <a:ea typeface="メイリオ" panose="020B0604030504040204" pitchFamily="50" charset="-128"/>
            </a:endParaRPr>
          </a:p>
          <a:p>
            <a:pPr marL="269875" lvl="0">
              <a:lnSpc>
                <a:spcPct val="150000"/>
              </a:lnSpc>
              <a:spcBef>
                <a:spcPct val="20000"/>
              </a:spcBef>
              <a:defRPr/>
            </a:pPr>
            <a:r>
              <a:rPr lang="ja-JP" altLang="en-US" sz="1200" dirty="0">
                <a:latin typeface="メイリオ"/>
                <a:ea typeface="メイリオ"/>
              </a:rPr>
              <a:t>　リクエストボタンが表示されている場合は、図書館へ購入リクエストができます。</a:t>
            </a:r>
            <a:endParaRPr lang="en-US" altLang="ja-JP" sz="1200" dirty="0">
              <a:latin typeface="メイリオ"/>
              <a:ea typeface="メイリオ"/>
            </a:endParaRPr>
          </a:p>
          <a:p>
            <a:pPr marL="269875" lvl="0">
              <a:lnSpc>
                <a:spcPct val="150000"/>
              </a:lnSpc>
              <a:spcBef>
                <a:spcPct val="20000"/>
              </a:spcBef>
              <a:defRPr/>
            </a:pPr>
            <a:r>
              <a:rPr lang="ja-JP" altLang="en-US" sz="1050" dirty="0">
                <a:solidFill>
                  <a:sysClr val="windowText" lastClr="000000"/>
                </a:solidFill>
                <a:latin typeface="メイリオ" panose="020B0604030504040204" pitchFamily="50" charset="-128"/>
                <a:ea typeface="メイリオ" panose="020B0604030504040204" pitchFamily="50" charset="-128"/>
              </a:rPr>
              <a:t>　</a:t>
            </a:r>
            <a:r>
              <a:rPr lang="en-US" altLang="ja-JP" sz="1050" dirty="0">
                <a:solidFill>
                  <a:sysClr val="windowText" lastClr="000000"/>
                </a:solidFill>
                <a:latin typeface="メイリオ" panose="020B0604030504040204" pitchFamily="50" charset="-128"/>
                <a:ea typeface="メイリオ" panose="020B0604030504040204" pitchFamily="50" charset="-128"/>
              </a:rPr>
              <a:t>※</a:t>
            </a:r>
            <a:r>
              <a:rPr lang="ja-JP" altLang="en-US" sz="1050" dirty="0">
                <a:solidFill>
                  <a:sysClr val="windowText" lastClr="000000"/>
                </a:solidFill>
                <a:latin typeface="メイリオ" panose="020B0604030504040204" pitchFamily="50" charset="-128"/>
                <a:ea typeface="メイリオ" panose="020B0604030504040204" pitchFamily="50" charset="-128"/>
              </a:rPr>
              <a:t>本の詳細画面＞「試し読みボタン」の下にある「▷購入をリクエスト」ボタンをクリック</a:t>
            </a:r>
            <a:endParaRPr lang="en-US" altLang="ja-JP" sz="1050" dirty="0">
              <a:solidFill>
                <a:sysClr val="windowText" lastClr="000000"/>
              </a:solidFill>
              <a:latin typeface="メイリオ" panose="020B0604030504040204" pitchFamily="50" charset="-128"/>
              <a:ea typeface="メイリオ" panose="020B0604030504040204" pitchFamily="50" charset="-128"/>
            </a:endParaRPr>
          </a:p>
          <a:p>
            <a:pPr marL="269875" lvl="0">
              <a:lnSpc>
                <a:spcPct val="150000"/>
              </a:lnSpc>
              <a:spcBef>
                <a:spcPct val="20000"/>
              </a:spcBef>
              <a:defRPr/>
            </a:pPr>
            <a:r>
              <a:rPr lang="ja-JP" altLang="en-US" sz="1050" dirty="0">
                <a:solidFill>
                  <a:sysClr val="windowText" lastClr="000000"/>
                </a:solidFill>
                <a:latin typeface="メイリオ" panose="020B0604030504040204" pitchFamily="50" charset="-128"/>
                <a:ea typeface="メイリオ" panose="020B0604030504040204" pitchFamily="50" charset="-128"/>
              </a:rPr>
              <a:t>　</a:t>
            </a:r>
            <a:endParaRPr lang="en-US" altLang="ja-JP" sz="1050" dirty="0">
              <a:solidFill>
                <a:sysClr val="windowText" lastClr="000000"/>
              </a:solidFill>
              <a:latin typeface="メイリオ" panose="020B0604030504040204" pitchFamily="50" charset="-128"/>
              <a:ea typeface="メイリオ" panose="020B0604030504040204" pitchFamily="50" charset="-128"/>
            </a:endParaRPr>
          </a:p>
          <a:p>
            <a:pPr lvl="0">
              <a:lnSpc>
                <a:spcPct val="150000"/>
              </a:lnSpc>
              <a:spcBef>
                <a:spcPct val="20000"/>
              </a:spcBef>
              <a:defRPr/>
            </a:pPr>
            <a:r>
              <a:rPr lang="en-US" altLang="ja-JP" sz="1200" b="1" dirty="0">
                <a:solidFill>
                  <a:sysClr val="windowText" lastClr="000000"/>
                </a:solidFill>
                <a:latin typeface="メイリオ" panose="020B0604030504040204" pitchFamily="50" charset="-128"/>
                <a:ea typeface="メイリオ" panose="020B0604030504040204" pitchFamily="50" charset="-128"/>
              </a:rPr>
              <a:t>Q5</a:t>
            </a:r>
            <a:r>
              <a:rPr lang="ja-JP" altLang="en-US" sz="1200" b="1" dirty="0">
                <a:solidFill>
                  <a:sysClr val="windowText" lastClr="000000"/>
                </a:solidFill>
                <a:latin typeface="メイリオ" panose="020B0604030504040204" pitchFamily="50" charset="-128"/>
                <a:ea typeface="メイリオ" panose="020B0604030504040204" pitchFamily="50" charset="-128"/>
              </a:rPr>
              <a:t>：「</a:t>
            </a:r>
            <a:r>
              <a:rPr lang="en-US" altLang="ja-JP" sz="1200" b="1" dirty="0">
                <a:solidFill>
                  <a:sysClr val="windowText" lastClr="000000"/>
                </a:solidFill>
                <a:latin typeface="メイリオ" panose="020B0604030504040204" pitchFamily="50" charset="-128"/>
                <a:ea typeface="メイリオ" panose="020B0604030504040204" pitchFamily="50" charset="-128"/>
              </a:rPr>
              <a:t>My</a:t>
            </a:r>
            <a:r>
              <a:rPr lang="ja-JP" altLang="en-US" sz="1200" b="1" dirty="0">
                <a:solidFill>
                  <a:sysClr val="windowText" lastClr="000000"/>
                </a:solidFill>
                <a:latin typeface="メイリオ" panose="020B0604030504040204" pitchFamily="50" charset="-128"/>
                <a:ea typeface="メイリオ" panose="020B0604030504040204" pitchFamily="50" charset="-128"/>
              </a:rPr>
              <a:t>本棚に登録」というボタンはなんですか？</a:t>
            </a:r>
            <a:endParaRPr lang="en-US" altLang="ja-JP" sz="1200" b="1" dirty="0">
              <a:solidFill>
                <a:sysClr val="windowText" lastClr="000000"/>
              </a:solidFill>
              <a:latin typeface="メイリオ" panose="020B0604030504040204" pitchFamily="50" charset="-128"/>
              <a:ea typeface="メイリオ" panose="020B0604030504040204" pitchFamily="50" charset="-128"/>
            </a:endParaRPr>
          </a:p>
          <a:p>
            <a:pPr marL="271145" lvl="0">
              <a:lnSpc>
                <a:spcPct val="150000"/>
              </a:lnSpc>
              <a:spcBef>
                <a:spcPct val="20000"/>
              </a:spcBef>
              <a:defRPr/>
            </a:pPr>
            <a:r>
              <a:rPr lang="ja-JP" altLang="en-US" sz="1200" dirty="0">
                <a:solidFill>
                  <a:sysClr val="windowText" lastClr="000000"/>
                </a:solidFill>
                <a:latin typeface="メイリオ" panose="020B0604030504040204" pitchFamily="50" charset="-128"/>
                <a:ea typeface="メイリオ" panose="020B0604030504040204" pitchFamily="50" charset="-128"/>
              </a:rPr>
              <a:t>自分専用の本棚・お気に入り登録をすることができる機能です。</a:t>
            </a:r>
            <a:endParaRPr lang="en-US" altLang="ja-JP" sz="1200" dirty="0">
              <a:solidFill>
                <a:sysClr val="windowText" lastClr="000000"/>
              </a:solidFill>
              <a:latin typeface="メイリオ" panose="020B0604030504040204" pitchFamily="50" charset="-128"/>
              <a:ea typeface="メイリオ" panose="020B0604030504040204" pitchFamily="50" charset="-128"/>
            </a:endParaRPr>
          </a:p>
          <a:p>
            <a:pPr marL="271145" lvl="0">
              <a:lnSpc>
                <a:spcPct val="150000"/>
              </a:lnSpc>
              <a:spcBef>
                <a:spcPct val="20000"/>
              </a:spcBef>
              <a:defRPr/>
            </a:pPr>
            <a:r>
              <a:rPr lang="ja-JP" altLang="en-US" sz="1200" dirty="0">
                <a:solidFill>
                  <a:sysClr val="windowText" lastClr="000000"/>
                </a:solidFill>
                <a:latin typeface="メイリオ"/>
                <a:ea typeface="メイリオ"/>
              </a:rPr>
              <a:t>登録にはアカウント作成（</a:t>
            </a:r>
            <a:r>
              <a:rPr lang="en-US" altLang="ja-JP" sz="1200" dirty="0">
                <a:solidFill>
                  <a:sysClr val="windowText" lastClr="000000"/>
                </a:solidFill>
                <a:latin typeface="メイリオ"/>
                <a:ea typeface="メイリオ"/>
              </a:rPr>
              <a:t> </a:t>
            </a:r>
            <a:r>
              <a:rPr lang="en-US" altLang="ja-JP" sz="1200" dirty="0" err="1">
                <a:solidFill>
                  <a:sysClr val="windowText" lastClr="000000"/>
                </a:solidFill>
                <a:latin typeface="メイリオ"/>
                <a:ea typeface="メイリオ"/>
              </a:rPr>
              <a:t>Google,Apple,Microsoftの外部アカウント</a:t>
            </a:r>
            <a:r>
              <a:rPr lang="ja-JP" altLang="en-US" sz="1200" dirty="0">
                <a:solidFill>
                  <a:sysClr val="windowText" lastClr="000000"/>
                </a:solidFill>
                <a:latin typeface="メイリオ"/>
                <a:ea typeface="メイリオ"/>
              </a:rPr>
              <a:t>やメールアドレス）とサインインが必要です。登録した本はブラウザ画面、専用アプリからも確認できます。</a:t>
            </a:r>
            <a:endParaRPr lang="en-US" altLang="ja-JP" sz="1200" dirty="0">
              <a:solidFill>
                <a:sysClr val="windowText" lastClr="000000"/>
              </a:solidFill>
              <a:latin typeface="メイリオ"/>
              <a:ea typeface="メイリオ"/>
            </a:endParaRPr>
          </a:p>
          <a:p>
            <a:pPr marL="271145">
              <a:lnSpc>
                <a:spcPct val="150000"/>
              </a:lnSpc>
              <a:spcBef>
                <a:spcPct val="20000"/>
              </a:spcBef>
              <a:defRPr/>
            </a:pPr>
            <a:r>
              <a:rPr lang="en-US" altLang="ja-JP" sz="1200" dirty="0">
                <a:latin typeface="メイリオ"/>
                <a:ea typeface="メイリオ"/>
              </a:rPr>
              <a:t>※</a:t>
            </a:r>
            <a:r>
              <a:rPr lang="ja-JP" altLang="en-US" sz="1200" dirty="0">
                <a:latin typeface="メイリオ"/>
                <a:ea typeface="メイリオ"/>
              </a:rPr>
              <a:t>学認でサインインしている場合はアプリが利用できません。</a:t>
            </a:r>
            <a:endParaRPr lang="en-US" altLang="ja-JP" sz="1200" dirty="0">
              <a:latin typeface="メイリオ"/>
              <a:ea typeface="メイリオ"/>
            </a:endParaRPr>
          </a:p>
          <a:p>
            <a:pPr marL="271145" lvl="0">
              <a:lnSpc>
                <a:spcPct val="150000"/>
              </a:lnSpc>
              <a:spcBef>
                <a:spcPct val="20000"/>
              </a:spcBef>
              <a:defRPr/>
            </a:pPr>
            <a:r>
              <a:rPr lang="en-US" altLang="ja-JP" sz="1200" dirty="0">
                <a:solidFill>
                  <a:sysClr val="windowText" lastClr="000000"/>
                </a:solidFill>
                <a:latin typeface="メイリオ" panose="020B0604030504040204" pitchFamily="50" charset="-128"/>
                <a:ea typeface="メイリオ" panose="020B0604030504040204" pitchFamily="50" charset="-128"/>
              </a:rPr>
              <a:t>※</a:t>
            </a:r>
            <a:r>
              <a:rPr lang="ja-JP" altLang="en-US" sz="1200" dirty="0">
                <a:solidFill>
                  <a:sysClr val="windowText" lastClr="000000"/>
                </a:solidFill>
                <a:latin typeface="メイリオ" panose="020B0604030504040204" pitchFamily="50" charset="-128"/>
                <a:ea typeface="メイリオ" panose="020B0604030504040204" pitchFamily="50" charset="-128"/>
              </a:rPr>
              <a:t>概要については、右記の</a:t>
            </a:r>
            <a:r>
              <a:rPr lang="en-US" altLang="ja-JP" sz="1200" dirty="0">
                <a:solidFill>
                  <a:sysClr val="windowText" lastClr="000000"/>
                </a:solidFill>
                <a:latin typeface="メイリオ" panose="020B0604030504040204" pitchFamily="50" charset="-128"/>
                <a:ea typeface="メイリオ" panose="020B0604030504040204" pitchFamily="50" charset="-128"/>
              </a:rPr>
              <a:t>QR</a:t>
            </a:r>
            <a:r>
              <a:rPr lang="ja-JP" altLang="en-US" sz="1200" dirty="0">
                <a:solidFill>
                  <a:sysClr val="windowText" lastClr="000000"/>
                </a:solidFill>
                <a:latin typeface="メイリオ" panose="020B0604030504040204" pitchFamily="50" charset="-128"/>
                <a:ea typeface="メイリオ" panose="020B0604030504040204" pitchFamily="50" charset="-128"/>
              </a:rPr>
              <a:t>コードからご確認ください。</a:t>
            </a:r>
            <a:endParaRPr lang="en-US" altLang="ja-JP" sz="1200" dirty="0">
              <a:solidFill>
                <a:sysClr val="windowText" lastClr="000000"/>
              </a:solidFill>
              <a:latin typeface="メイリオ" panose="020B0604030504040204" pitchFamily="50" charset="-128"/>
              <a:ea typeface="メイリオ" panose="020B0604030504040204" pitchFamily="50" charset="-128"/>
            </a:endParaRPr>
          </a:p>
        </p:txBody>
      </p:sp>
      <p:sp>
        <p:nvSpPr>
          <p:cNvPr id="29" name="タイトル 1"/>
          <p:cNvSpPr txBox="1">
            <a:spLocks/>
          </p:cNvSpPr>
          <p:nvPr/>
        </p:nvSpPr>
        <p:spPr>
          <a:xfrm>
            <a:off x="1412776" y="179512"/>
            <a:ext cx="4032448" cy="392026"/>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3200" kern="1200">
                <a:solidFill>
                  <a:schemeClr val="tx1"/>
                </a:solidFill>
                <a:latin typeface="+mj-lt"/>
                <a:ea typeface="+mj-ea"/>
                <a:cs typeface="+mj-cs"/>
              </a:defRPr>
            </a:lvl1pPr>
          </a:lstStyle>
          <a:p>
            <a:r>
              <a:rPr lang="en-US" altLang="ja-JP" sz="2000" b="1" dirty="0">
                <a:solidFill>
                  <a:srgbClr val="3366CC"/>
                </a:solidFill>
                <a:latin typeface="メイリオ" panose="020B0604030504040204" pitchFamily="50" charset="-128"/>
                <a:ea typeface="メイリオ" panose="020B0604030504040204" pitchFamily="50" charset="-128"/>
              </a:rPr>
              <a:t>FAQ</a:t>
            </a:r>
            <a:r>
              <a:rPr lang="ja-JP" altLang="en-US" sz="2000" b="1" dirty="0">
                <a:solidFill>
                  <a:srgbClr val="3366CC"/>
                </a:solidFill>
                <a:latin typeface="メイリオ" panose="020B0604030504040204" pitchFamily="50" charset="-128"/>
                <a:ea typeface="メイリオ" panose="020B0604030504040204" pitchFamily="50" charset="-128"/>
              </a:rPr>
              <a:t>　よくあるお問い合わせ</a:t>
            </a:r>
            <a:endParaRPr lang="ja-JP" altLang="en-US" sz="2000" dirty="0">
              <a:solidFill>
                <a:srgbClr val="3366CC"/>
              </a:solidFill>
              <a:latin typeface="メイリオ" panose="020B0604030504040204" pitchFamily="50" charset="-128"/>
              <a:ea typeface="メイリオ" panose="020B0604030504040204" pitchFamily="50" charset="-128"/>
            </a:endParaRPr>
          </a:p>
        </p:txBody>
      </p:sp>
      <p:pic>
        <p:nvPicPr>
          <p:cNvPr id="1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8413" y="8772525"/>
            <a:ext cx="28956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テキスト ボックス 18"/>
          <p:cNvSpPr txBox="1"/>
          <p:nvPr/>
        </p:nvSpPr>
        <p:spPr>
          <a:xfrm>
            <a:off x="332656" y="683568"/>
            <a:ext cx="6120680" cy="261610"/>
          </a:xfrm>
          <a:prstGeom prst="rect">
            <a:avLst/>
          </a:prstGeom>
          <a:noFill/>
        </p:spPr>
        <p:txBody>
          <a:bodyPr wrap="square" rtlCol="0">
            <a:spAutoFit/>
          </a:bodyPr>
          <a:lstStyle/>
          <a:p>
            <a:r>
              <a:rPr kumimoji="1" lang="en-US" altLang="ja-JP" sz="1100" dirty="0">
                <a:solidFill>
                  <a:srgbClr val="C00000"/>
                </a:solidFill>
                <a:latin typeface="Meiryo UI" pitchFamily="50" charset="-128"/>
                <a:ea typeface="Meiryo UI" pitchFamily="50" charset="-128"/>
                <a:cs typeface="Meiryo UI" pitchFamily="50" charset="-128"/>
              </a:rPr>
              <a:t>※</a:t>
            </a:r>
            <a:r>
              <a:rPr lang="ja-JP" altLang="en-US" sz="1100" dirty="0">
                <a:solidFill>
                  <a:srgbClr val="C00000"/>
                </a:solidFill>
                <a:latin typeface="Meiryo UI" pitchFamily="50" charset="-128"/>
                <a:ea typeface="Meiryo UI" pitchFamily="50" charset="-128"/>
                <a:cs typeface="Meiryo UI" pitchFamily="50" charset="-128"/>
              </a:rPr>
              <a:t>その他、</a:t>
            </a:r>
            <a:r>
              <a:rPr lang="en-US" altLang="ja-JP" sz="1100" dirty="0" err="1">
                <a:solidFill>
                  <a:srgbClr val="C00000"/>
                </a:solidFill>
                <a:latin typeface="Meiryo UI" pitchFamily="50" charset="-128"/>
                <a:ea typeface="Meiryo UI" pitchFamily="50" charset="-128"/>
                <a:cs typeface="Meiryo UI" pitchFamily="50" charset="-128"/>
              </a:rPr>
              <a:t>KinoDen</a:t>
            </a:r>
            <a:r>
              <a:rPr lang="ja-JP" altLang="en-US" sz="1100" dirty="0">
                <a:solidFill>
                  <a:srgbClr val="C00000"/>
                </a:solidFill>
                <a:latin typeface="Meiryo UI" pitchFamily="50" charset="-128"/>
                <a:ea typeface="Meiryo UI" pitchFamily="50" charset="-128"/>
                <a:cs typeface="Meiryo UI" pitchFamily="50" charset="-128"/>
              </a:rPr>
              <a:t>の各ページ上部に「ヘルプ」があります。わからない場合はそちらも参考にして下さい。</a:t>
            </a:r>
            <a:endParaRPr kumimoji="1" lang="ja-JP" altLang="en-US" sz="1100" dirty="0">
              <a:solidFill>
                <a:srgbClr val="C00000"/>
              </a:solidFill>
              <a:latin typeface="Meiryo UI" pitchFamily="50" charset="-128"/>
              <a:ea typeface="Meiryo UI" pitchFamily="50" charset="-128"/>
              <a:cs typeface="Meiryo UI" pitchFamily="50" charset="-128"/>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2867" y="8035773"/>
            <a:ext cx="611639" cy="61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C:\Users\admin\Desktop\一時置き\KinoDenロゴ企画\kinden_logo_230222\②表情パターン\jpeg\②表情ロゴ_疑問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5417" y="179513"/>
            <a:ext cx="660630" cy="414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09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5235821" y="8639967"/>
            <a:ext cx="1600200" cy="486833"/>
          </a:xfrm>
        </p:spPr>
        <p:txBody>
          <a:bodyPr/>
          <a:lstStyle/>
          <a:p>
            <a:fld id="{1CDF167E-63E5-4596-AE38-B1E89AA5BEBE}" type="slidenum">
              <a:rPr kumimoji="1" lang="ja-JP" altLang="en-US" smtClean="0"/>
              <a:t>4</a:t>
            </a:fld>
            <a:endParaRPr kumimoji="1" lang="ja-JP" altLang="en-US" dirty="0"/>
          </a:p>
        </p:txBody>
      </p:sp>
      <p:sp>
        <p:nvSpPr>
          <p:cNvPr id="28" name="テキスト ボックス 27"/>
          <p:cNvSpPr txBox="1"/>
          <p:nvPr/>
        </p:nvSpPr>
        <p:spPr>
          <a:xfrm>
            <a:off x="209045" y="641478"/>
            <a:ext cx="6400762" cy="7014997"/>
          </a:xfrm>
          <a:prstGeom prst="rect">
            <a:avLst/>
          </a:prstGeom>
          <a:ln>
            <a:solidFill>
              <a:srgbClr val="3366CC"/>
            </a:solid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pPr lvl="0" algn="ctr">
              <a:spcBef>
                <a:spcPct val="20000"/>
              </a:spcBef>
              <a:defRPr/>
            </a:pPr>
            <a:endParaRPr lang="en-US" altLang="ja-JP" sz="1200" dirty="0">
              <a:solidFill>
                <a:sysClr val="windowText" lastClr="000000"/>
              </a:solidFill>
              <a:latin typeface="メイリオ" panose="020B0604030504040204" pitchFamily="50" charset="-128"/>
              <a:ea typeface="メイリオ" panose="020B0604030504040204" pitchFamily="50" charset="-128"/>
            </a:endParaRPr>
          </a:p>
          <a:p>
            <a:pPr lvl="0" algn="ctr">
              <a:lnSpc>
                <a:spcPct val="150000"/>
              </a:lnSpc>
              <a:spcBef>
                <a:spcPct val="20000"/>
              </a:spcBef>
              <a:defRPr/>
            </a:pPr>
            <a:r>
              <a:rPr lang="en-US" altLang="ja-JP" sz="1300" b="1" dirty="0" err="1">
                <a:latin typeface="メイリオ"/>
                <a:ea typeface="メイリオ"/>
              </a:rPr>
              <a:t>KinoDen</a:t>
            </a:r>
            <a:r>
              <a:rPr lang="ja-JP" altLang="en-US" sz="1300" b="1">
                <a:latin typeface="メイリオ"/>
                <a:ea typeface="メイリオ"/>
              </a:rPr>
              <a:t>で利用できる電子書籍はすべて著作権を有しています。</a:t>
            </a:r>
            <a:endParaRPr lang="en-US" altLang="ja-JP" sz="1300" b="1">
              <a:latin typeface="メイリオ"/>
              <a:ea typeface="メイリオ"/>
            </a:endParaRPr>
          </a:p>
          <a:p>
            <a:pPr lvl="0" algn="ctr">
              <a:lnSpc>
                <a:spcPct val="150000"/>
              </a:lnSpc>
              <a:spcBef>
                <a:spcPct val="20000"/>
              </a:spcBef>
              <a:defRPr/>
            </a:pPr>
            <a:r>
              <a:rPr lang="ja-JP" altLang="en-US" sz="1300" b="1" dirty="0">
                <a:solidFill>
                  <a:sysClr val="windowText" lastClr="000000"/>
                </a:solidFill>
                <a:latin typeface="メイリオ" panose="020B0604030504040204" pitchFamily="50" charset="-128"/>
                <a:ea typeface="メイリオ" panose="020B0604030504040204" pitchFamily="50" charset="-128"/>
              </a:rPr>
              <a:t>ご利用にあたっては以下の点に留意し、</a:t>
            </a:r>
            <a:endParaRPr lang="en-US" altLang="ja-JP" sz="1300" b="1" dirty="0">
              <a:solidFill>
                <a:sysClr val="windowText" lastClr="000000"/>
              </a:solidFill>
              <a:latin typeface="メイリオ" panose="020B0604030504040204" pitchFamily="50" charset="-128"/>
              <a:ea typeface="メイリオ" panose="020B0604030504040204" pitchFamily="50" charset="-128"/>
            </a:endParaRPr>
          </a:p>
          <a:p>
            <a:pPr lvl="0" algn="ctr">
              <a:lnSpc>
                <a:spcPct val="150000"/>
              </a:lnSpc>
              <a:spcBef>
                <a:spcPct val="20000"/>
              </a:spcBef>
              <a:defRPr/>
            </a:pPr>
            <a:r>
              <a:rPr lang="ja-JP" altLang="en-US" sz="1300" b="1">
                <a:latin typeface="メイリオ"/>
                <a:ea typeface="メイリオ"/>
              </a:rPr>
              <a:t>著作権者・出版社の権利を侵害することがないようにご注意ください。</a:t>
            </a:r>
            <a:endParaRPr lang="en-US" altLang="ja-JP" sz="1300" b="1">
              <a:latin typeface="メイリオ"/>
              <a:ea typeface="メイリオ"/>
            </a:endParaRPr>
          </a:p>
          <a:p>
            <a:pPr lvl="0">
              <a:lnSpc>
                <a:spcPct val="150000"/>
              </a:lnSpc>
              <a:spcBef>
                <a:spcPct val="20000"/>
              </a:spcBef>
              <a:defRPr/>
            </a:pPr>
            <a:endParaRPr lang="en-US" altLang="ja-JP" sz="1050" dirty="0">
              <a:solidFill>
                <a:sysClr val="windowText" lastClr="000000"/>
              </a:solidFill>
              <a:latin typeface="メイリオ" panose="020B0604030504040204" pitchFamily="50" charset="-128"/>
              <a:ea typeface="メイリオ" panose="020B0604030504040204" pitchFamily="50" charset="-128"/>
            </a:endParaRPr>
          </a:p>
          <a:p>
            <a:pPr>
              <a:lnSpc>
                <a:spcPct val="150000"/>
              </a:lnSpc>
              <a:spcBef>
                <a:spcPct val="20000"/>
              </a:spcBef>
              <a:defRPr/>
            </a:pPr>
            <a:r>
              <a:rPr lang="ja-JP" altLang="en-US" sz="1200">
                <a:latin typeface="メイリオ"/>
                <a:ea typeface="メイリオ"/>
              </a:rPr>
              <a:t>＊詳しくは、</a:t>
            </a:r>
            <a:r>
              <a:rPr lang="en-US" altLang="ja-JP" sz="1200" err="1">
                <a:latin typeface="メイリオ"/>
                <a:ea typeface="メイリオ"/>
              </a:rPr>
              <a:t>KinoDen</a:t>
            </a:r>
            <a:r>
              <a:rPr lang="ja-JP" altLang="en-US" sz="1200">
                <a:latin typeface="メイリオ"/>
                <a:ea typeface="メイリオ"/>
              </a:rPr>
              <a:t>利用規約を参照ください。</a:t>
            </a:r>
            <a:r>
              <a:rPr lang="en-US" altLang="ja-JP" sz="1200" dirty="0">
                <a:latin typeface="メイリオ"/>
                <a:ea typeface="メイリオ"/>
                <a:cs typeface="Calibri"/>
              </a:rPr>
              <a:t>https://kinoden.kinokuniya.co.jp/product/img/terms_20240801.pdf</a:t>
            </a:r>
            <a:endParaRPr lang="ja-JP" altLang="en-US" sz="1200">
              <a:latin typeface="メイリオ"/>
              <a:ea typeface="メイリオ"/>
              <a:cs typeface="Calibri"/>
            </a:endParaRPr>
          </a:p>
          <a:p>
            <a:pPr>
              <a:lnSpc>
                <a:spcPct val="150000"/>
              </a:lnSpc>
              <a:spcBef>
                <a:spcPct val="20000"/>
              </a:spcBef>
              <a:defRPr/>
            </a:pPr>
            <a:endParaRPr lang="en-US" altLang="ja-JP" sz="1050" dirty="0">
              <a:solidFill>
                <a:sysClr val="windowText" lastClr="000000"/>
              </a:solidFill>
              <a:latin typeface="メイリオ" panose="020B0604030504040204" pitchFamily="50" charset="-128"/>
              <a:ea typeface="メイリオ" panose="020B0604030504040204" pitchFamily="50" charset="-128"/>
              <a:cs typeface="Calibri"/>
            </a:endParaRPr>
          </a:p>
          <a:p>
            <a:pPr>
              <a:lnSpc>
                <a:spcPct val="150000"/>
              </a:lnSpc>
              <a:spcBef>
                <a:spcPct val="20000"/>
              </a:spcBef>
              <a:defRPr/>
            </a:pPr>
            <a:r>
              <a:rPr lang="ja-JP" altLang="en-US" sz="1200">
                <a:latin typeface="メイリオ"/>
                <a:ea typeface="メイリオ"/>
              </a:rPr>
              <a:t>・</a:t>
            </a:r>
            <a:r>
              <a:rPr lang="en-US" altLang="ja-JP" sz="1200" err="1">
                <a:latin typeface="メイリオ"/>
                <a:ea typeface="メイリオ"/>
              </a:rPr>
              <a:t>KinoDen</a:t>
            </a:r>
            <a:r>
              <a:rPr lang="ja-JP" altLang="en-US" sz="1200">
                <a:latin typeface="メイリオ"/>
                <a:ea typeface="メイリオ"/>
              </a:rPr>
              <a:t>の電子書籍における印刷・ダウンロード機能は個人の利用・研究目的で</a:t>
            </a:r>
            <a:endParaRPr lang="en-US" altLang="ja-JP" sz="1200">
              <a:latin typeface="メイリオ"/>
              <a:ea typeface="メイリオ"/>
            </a:endParaRPr>
          </a:p>
          <a:p>
            <a:pPr lvl="0">
              <a:lnSpc>
                <a:spcPct val="150000"/>
              </a:lnSpc>
              <a:spcBef>
                <a:spcPct val="20000"/>
              </a:spcBef>
              <a:defRPr/>
            </a:pPr>
            <a:r>
              <a:rPr lang="ja-JP" altLang="en-US" sz="1200" dirty="0">
                <a:latin typeface="メイリオ"/>
                <a:ea typeface="メイリオ"/>
              </a:rPr>
              <a:t>　ご利用頂くものです。その範囲を超えた組織・グループ内での複製・ファイル共有・</a:t>
            </a:r>
            <a:endParaRPr lang="en-US" altLang="ja-JP" sz="1200" dirty="0">
              <a:latin typeface="メイリオ"/>
              <a:ea typeface="メイリオ"/>
            </a:endParaRPr>
          </a:p>
          <a:p>
            <a:pPr lvl="0">
              <a:lnSpc>
                <a:spcPct val="150000"/>
              </a:lnSpc>
              <a:spcBef>
                <a:spcPct val="20000"/>
              </a:spcBef>
              <a:defRPr/>
            </a:pPr>
            <a:r>
              <a:rPr lang="ja-JP" altLang="en-US" sz="1200" dirty="0">
                <a:latin typeface="メイリオ"/>
                <a:ea typeface="メイリオ"/>
              </a:rPr>
              <a:t>　送信等は行わないで下さい。</a:t>
            </a:r>
            <a:endParaRPr lang="en-US" altLang="ja-JP" sz="1200" dirty="0">
              <a:latin typeface="メイリオ"/>
              <a:ea typeface="メイリオ"/>
            </a:endParaRPr>
          </a:p>
          <a:p>
            <a:pPr lvl="0">
              <a:lnSpc>
                <a:spcPct val="150000"/>
              </a:lnSpc>
              <a:spcBef>
                <a:spcPct val="20000"/>
              </a:spcBef>
              <a:defRPr/>
            </a:pPr>
            <a:r>
              <a:rPr lang="ja-JP" altLang="en-US" sz="1200" dirty="0">
                <a:latin typeface="メイリオ"/>
                <a:ea typeface="メイリオ"/>
              </a:rPr>
              <a:t>（たとえ部分的であっても著作権者・出版社の権利を侵害する場合があります）</a:t>
            </a:r>
            <a:endParaRPr lang="en-US" altLang="ja-JP" sz="1200" dirty="0">
              <a:latin typeface="メイリオ"/>
              <a:ea typeface="メイリオ"/>
            </a:endParaRPr>
          </a:p>
          <a:p>
            <a:pPr lvl="0">
              <a:lnSpc>
                <a:spcPct val="150000"/>
              </a:lnSpc>
              <a:spcBef>
                <a:spcPct val="20000"/>
              </a:spcBef>
              <a:defRPr/>
            </a:pPr>
            <a:endParaRPr lang="en-US" altLang="ja-JP" sz="1200" dirty="0">
              <a:solidFill>
                <a:sysClr val="windowText" lastClr="000000"/>
              </a:solidFill>
              <a:latin typeface="メイリオ" panose="020B0604030504040204" pitchFamily="50" charset="-128"/>
              <a:ea typeface="メイリオ" panose="020B0604030504040204" pitchFamily="50" charset="-128"/>
            </a:endParaRPr>
          </a:p>
          <a:p>
            <a:pPr lvl="0">
              <a:lnSpc>
                <a:spcPct val="150000"/>
              </a:lnSpc>
              <a:spcBef>
                <a:spcPct val="20000"/>
              </a:spcBef>
              <a:defRPr/>
            </a:pPr>
            <a:r>
              <a:rPr lang="ja-JP" altLang="en-US" sz="1200" dirty="0">
                <a:solidFill>
                  <a:sysClr val="windowText" lastClr="000000"/>
                </a:solidFill>
                <a:latin typeface="メイリオ" panose="020B0604030504040204" pitchFamily="50" charset="-128"/>
                <a:ea typeface="メイリオ" panose="020B0604030504040204" pitchFamily="50" charset="-128"/>
              </a:rPr>
              <a:t>・著作権者の許可なく、改変（翻案等）、複製、展示、上映、他人への譲渡、貸与、</a:t>
            </a:r>
            <a:endParaRPr lang="en-US" altLang="ja-JP" sz="1200" dirty="0">
              <a:solidFill>
                <a:sysClr val="windowText" lastClr="000000"/>
              </a:solidFill>
              <a:latin typeface="メイリオ" panose="020B0604030504040204" pitchFamily="50" charset="-128"/>
              <a:ea typeface="メイリオ" panose="020B0604030504040204" pitchFamily="50" charset="-128"/>
            </a:endParaRPr>
          </a:p>
          <a:p>
            <a:pPr lvl="0">
              <a:lnSpc>
                <a:spcPct val="150000"/>
              </a:lnSpc>
              <a:spcBef>
                <a:spcPct val="20000"/>
              </a:spcBef>
              <a:defRPr/>
            </a:pPr>
            <a:r>
              <a:rPr lang="ja-JP" altLang="en-US" sz="1200" dirty="0">
                <a:latin typeface="メイリオ"/>
                <a:ea typeface="メイリオ"/>
              </a:rPr>
              <a:t>　インターネット・その他のネットワークを利用した他人への送信（公衆送信および</a:t>
            </a:r>
            <a:endParaRPr lang="en-US" altLang="ja-JP" sz="1200" dirty="0">
              <a:latin typeface="メイリオ"/>
              <a:ea typeface="メイリオ"/>
            </a:endParaRPr>
          </a:p>
          <a:p>
            <a:pPr lvl="0">
              <a:lnSpc>
                <a:spcPct val="150000"/>
              </a:lnSpc>
              <a:spcBef>
                <a:spcPct val="20000"/>
              </a:spcBef>
              <a:defRPr/>
            </a:pPr>
            <a:r>
              <a:rPr lang="ja-JP" altLang="en-US" sz="1200" dirty="0">
                <a:latin typeface="メイリオ"/>
                <a:ea typeface="メイリオ"/>
              </a:rPr>
              <a:t>　送信可能化を含む）は行わないでください。</a:t>
            </a:r>
            <a:endParaRPr lang="en-US" altLang="ja-JP" sz="1200" dirty="0">
              <a:solidFill>
                <a:sysClr val="windowText" lastClr="000000"/>
              </a:solidFill>
              <a:latin typeface="メイリオ" panose="020B0604030504040204" pitchFamily="50" charset="-128"/>
              <a:ea typeface="メイリオ" panose="020B0604030504040204" pitchFamily="50" charset="-128"/>
            </a:endParaRPr>
          </a:p>
          <a:p>
            <a:pPr lvl="0">
              <a:lnSpc>
                <a:spcPct val="150000"/>
              </a:lnSpc>
              <a:spcBef>
                <a:spcPct val="20000"/>
              </a:spcBef>
              <a:defRPr/>
            </a:pPr>
            <a:endParaRPr lang="en-US" altLang="ja-JP" sz="1050" dirty="0">
              <a:latin typeface="メイリオ"/>
              <a:ea typeface="メイリオ"/>
            </a:endParaRPr>
          </a:p>
          <a:p>
            <a:pPr lvl="0">
              <a:lnSpc>
                <a:spcPct val="150000"/>
              </a:lnSpc>
              <a:spcBef>
                <a:spcPct val="20000"/>
              </a:spcBef>
              <a:defRPr/>
            </a:pPr>
            <a:r>
              <a:rPr lang="en-US" altLang="ja-JP" sz="1200" dirty="0">
                <a:latin typeface="メイリオ"/>
                <a:ea typeface="メイリオ"/>
              </a:rPr>
              <a:t>・</a:t>
            </a:r>
            <a:r>
              <a:rPr lang="en-US" altLang="ja-JP" sz="1200" dirty="0" err="1">
                <a:latin typeface="メイリオ"/>
                <a:ea typeface="メイリオ"/>
              </a:rPr>
              <a:t>教育機関における授業利用については</a:t>
            </a:r>
            <a:r>
              <a:rPr lang="en-US" altLang="ja-JP" sz="1200" dirty="0">
                <a:latin typeface="メイリオ"/>
                <a:ea typeface="メイリオ"/>
              </a:rPr>
              <a:t>、「</a:t>
            </a:r>
            <a:r>
              <a:rPr lang="en-US" altLang="ja-JP" sz="1200" dirty="0">
                <a:latin typeface="メイリオ"/>
                <a:ea typeface="メイリオ"/>
                <a:hlinkClick r:id="rId2"/>
              </a:rPr>
              <a:t>改正著作権法第35条運用指針</a:t>
            </a:r>
            <a:r>
              <a:rPr lang="en-US" altLang="ja-JP" sz="1200" dirty="0">
                <a:latin typeface="メイリオ"/>
                <a:ea typeface="メイリオ"/>
              </a:rPr>
              <a:t>」の最新版に</a:t>
            </a:r>
          </a:p>
          <a:p>
            <a:pPr lvl="0">
              <a:lnSpc>
                <a:spcPct val="150000"/>
              </a:lnSpc>
              <a:spcBef>
                <a:spcPct val="20000"/>
              </a:spcBef>
              <a:defRPr/>
            </a:pPr>
            <a:r>
              <a:rPr lang="ja-JP" altLang="en-US" sz="1200" dirty="0">
                <a:latin typeface="メイリオ"/>
                <a:ea typeface="メイリオ"/>
              </a:rPr>
              <a:t>　</a:t>
            </a:r>
            <a:r>
              <a:rPr lang="en-US" altLang="ja-JP" sz="1200" dirty="0" err="1">
                <a:latin typeface="メイリオ"/>
                <a:ea typeface="メイリオ"/>
              </a:rPr>
              <a:t>基づくご利用をお願いします。特に、授業</a:t>
            </a:r>
            <a:r>
              <a:rPr lang="ja-JP" altLang="en-US" sz="1200">
                <a:latin typeface="メイリオ"/>
                <a:ea typeface="メイリオ"/>
              </a:rPr>
              <a:t>の</a:t>
            </a:r>
            <a:r>
              <a:rPr lang="en-US" altLang="ja-JP" sz="1200" dirty="0" err="1">
                <a:latin typeface="メイリオ"/>
                <a:ea typeface="メイリオ"/>
              </a:rPr>
              <a:t>履修者が本来購入する教科書の代替として</a:t>
            </a:r>
            <a:endParaRPr lang="en-US" altLang="ja-JP" sz="1200" dirty="0">
              <a:latin typeface="メイリオ"/>
              <a:ea typeface="メイリオ"/>
            </a:endParaRPr>
          </a:p>
          <a:p>
            <a:pPr lvl="0">
              <a:lnSpc>
                <a:spcPct val="150000"/>
              </a:lnSpc>
              <a:spcBef>
                <a:spcPct val="20000"/>
              </a:spcBef>
              <a:defRPr/>
            </a:pPr>
            <a:r>
              <a:rPr lang="ja-JP" altLang="en-US" sz="1200" dirty="0">
                <a:latin typeface="メイリオ"/>
                <a:ea typeface="メイリオ"/>
              </a:rPr>
              <a:t>　</a:t>
            </a:r>
            <a:r>
              <a:rPr lang="en-US" altLang="ja-JP" sz="1200" dirty="0" err="1">
                <a:latin typeface="メイリオ"/>
                <a:ea typeface="メイリオ"/>
              </a:rPr>
              <a:t>KinoDenのコンテンツを利用することは認められておりません</a:t>
            </a:r>
            <a:r>
              <a:rPr lang="en-US" altLang="ja-JP" sz="1200" dirty="0">
                <a:latin typeface="メイリオ"/>
                <a:ea typeface="メイリオ"/>
              </a:rPr>
              <a:t>。</a:t>
            </a:r>
          </a:p>
          <a:p>
            <a:pPr lvl="0">
              <a:lnSpc>
                <a:spcPct val="150000"/>
              </a:lnSpc>
              <a:spcBef>
                <a:spcPct val="20000"/>
              </a:spcBef>
              <a:defRPr/>
            </a:pPr>
            <a:r>
              <a:rPr lang="ja-JP" altLang="en-US" sz="1200" dirty="0">
                <a:latin typeface="メイリオ"/>
                <a:ea typeface="メイリオ"/>
              </a:rPr>
              <a:t>　</a:t>
            </a:r>
            <a:r>
              <a:rPr lang="en-US" altLang="ja-JP" sz="1200" dirty="0" err="1">
                <a:latin typeface="メイリオ"/>
                <a:ea typeface="メイリオ"/>
              </a:rPr>
              <a:t>また、授業の中で複数回に渡</a:t>
            </a:r>
            <a:r>
              <a:rPr lang="ja-JP" altLang="en-US" sz="1200">
                <a:latin typeface="メイリオ"/>
                <a:ea typeface="メイリオ"/>
              </a:rPr>
              <a:t>って</a:t>
            </a:r>
            <a:r>
              <a:rPr lang="en-US" altLang="ja-JP" sz="1200" dirty="0" err="1">
                <a:latin typeface="メイリオ"/>
                <a:ea typeface="メイリオ"/>
              </a:rPr>
              <a:t>小部分のページ利用を繰り返すことで</a:t>
            </a:r>
            <a:r>
              <a:rPr lang="ja-JP" altLang="en-US" sz="1200">
                <a:latin typeface="メイリオ"/>
                <a:ea typeface="メイリオ"/>
              </a:rPr>
              <a:t>、</a:t>
            </a:r>
            <a:endParaRPr lang="en-US" altLang="ja-JP" sz="1200">
              <a:latin typeface="メイリオ"/>
              <a:ea typeface="メイリオ"/>
            </a:endParaRPr>
          </a:p>
          <a:p>
            <a:pPr lvl="0">
              <a:lnSpc>
                <a:spcPct val="150000"/>
              </a:lnSpc>
              <a:spcBef>
                <a:spcPct val="20000"/>
              </a:spcBef>
              <a:defRPr/>
            </a:pPr>
            <a:r>
              <a:rPr lang="ja-JP" altLang="en-US" sz="1200" dirty="0">
                <a:latin typeface="メイリオ"/>
                <a:ea typeface="メイリオ"/>
              </a:rPr>
              <a:t>　</a:t>
            </a:r>
            <a:r>
              <a:rPr lang="en-US" altLang="ja-JP" sz="1200" dirty="0" err="1">
                <a:latin typeface="メイリオ"/>
                <a:ea typeface="メイリオ"/>
              </a:rPr>
              <a:t>結果としてそのコンテンツの大部分を利用するような行為も同様です</a:t>
            </a:r>
            <a:r>
              <a:rPr lang="en-US" altLang="ja-JP" sz="1200" dirty="0">
                <a:latin typeface="メイリオ"/>
                <a:ea typeface="メイリオ"/>
              </a:rPr>
              <a:t>。</a:t>
            </a:r>
            <a:endParaRPr lang="en-US" altLang="ja-JP" sz="1050" dirty="0">
              <a:solidFill>
                <a:sysClr val="windowText" lastClr="000000"/>
              </a:solidFill>
              <a:latin typeface="メイリオ" panose="020B0604030504040204" pitchFamily="50" charset="-128"/>
              <a:ea typeface="メイリオ" panose="020B0604030504040204" pitchFamily="50" charset="-128"/>
            </a:endParaRPr>
          </a:p>
          <a:p>
            <a:pPr lvl="0">
              <a:spcBef>
                <a:spcPct val="20000"/>
              </a:spcBef>
              <a:defRPr/>
            </a:pPr>
            <a:endParaRPr lang="en-US" altLang="ja-JP" sz="1200" dirty="0">
              <a:latin typeface="メイリオ" panose="020B0604030504040204" pitchFamily="50" charset="-128"/>
              <a:ea typeface="メイリオ" panose="020B0604030504040204" pitchFamily="50" charset="-128"/>
            </a:endParaRPr>
          </a:p>
        </p:txBody>
      </p:sp>
      <p:sp>
        <p:nvSpPr>
          <p:cNvPr id="29" name="タイトル 1"/>
          <p:cNvSpPr txBox="1">
            <a:spLocks/>
          </p:cNvSpPr>
          <p:nvPr/>
        </p:nvSpPr>
        <p:spPr>
          <a:xfrm>
            <a:off x="2276872" y="291542"/>
            <a:ext cx="2237086" cy="392026"/>
          </a:xfrm>
          <a:prstGeom prst="rect">
            <a:avLst/>
          </a:prstGeom>
        </p:spPr>
        <p:txBody>
          <a:bodyPr vert="horz" lIns="91440" tIns="45720" rIns="91440" bIns="45720" rtlCol="0" anchor="ctr">
            <a:normAutofit fontScale="97500" lnSpcReduction="10000"/>
          </a:bodyPr>
          <a:lstStyle>
            <a:lvl1pPr algn="l" defTabSz="914400" rtl="0" eaLnBrk="1" latinLnBrk="0" hangingPunct="1">
              <a:spcBef>
                <a:spcPct val="0"/>
              </a:spcBef>
              <a:buNone/>
              <a:defRPr kumimoji="1" sz="3200" kern="1200">
                <a:solidFill>
                  <a:schemeClr val="tx1"/>
                </a:solidFill>
                <a:latin typeface="+mj-lt"/>
                <a:ea typeface="+mj-ea"/>
                <a:cs typeface="+mj-cs"/>
              </a:defRPr>
            </a:lvl1pPr>
          </a:lstStyle>
          <a:p>
            <a:r>
              <a:rPr lang="ja-JP" altLang="en-US" sz="2000" b="1" dirty="0">
                <a:solidFill>
                  <a:srgbClr val="3366CC"/>
                </a:solidFill>
                <a:latin typeface="メイリオ" panose="020B0604030504040204" pitchFamily="50" charset="-128"/>
                <a:ea typeface="メイリオ" panose="020B0604030504040204" pitchFamily="50" charset="-128"/>
              </a:rPr>
              <a:t>ご利用にあたって</a:t>
            </a:r>
            <a:endParaRPr lang="ja-JP" altLang="en-US" sz="2000" dirty="0">
              <a:solidFill>
                <a:srgbClr val="3366CC"/>
              </a:solidFill>
              <a:latin typeface="メイリオ" panose="020B0604030504040204" pitchFamily="50" charset="-128"/>
              <a:ea typeface="メイリオ" panose="020B0604030504040204" pitchFamily="50" charset="-128"/>
            </a:endParaRPr>
          </a:p>
        </p:txBody>
      </p:sp>
      <p:pic>
        <p:nvPicPr>
          <p:cNvPr id="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1994" y="8785343"/>
            <a:ext cx="28956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knet/so00/KOUHOU/logo/image/wabunci_kmark_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6872" y="7884368"/>
            <a:ext cx="2635666" cy="385787"/>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1210917" y="8329611"/>
            <a:ext cx="4608512" cy="441468"/>
          </a:xfrm>
          <a:prstGeom prst="rect">
            <a:avLst/>
          </a:prstGeom>
          <a:noFill/>
        </p:spPr>
        <p:txBody>
          <a:bodyPr wrap="square" lIns="91440" tIns="45720" rIns="91440" bIns="45720" rtlCol="0" anchor="t">
            <a:spAutoFit/>
          </a:bodyPr>
          <a:lstStyle/>
          <a:p>
            <a:pPr marL="12700" marR="5080" indent="-635" algn="ctr">
              <a:lnSpc>
                <a:spcPct val="113500"/>
              </a:lnSpc>
              <a:tabLst>
                <a:tab pos="1127760" algn="l"/>
                <a:tab pos="1988820" algn="l"/>
              </a:tabLst>
            </a:pPr>
            <a:r>
              <a:rPr lang="ja-JP" altLang="en-US" sz="1050" spc="-10">
                <a:latin typeface="Meiryo UI"/>
                <a:ea typeface="Meiryo UI"/>
                <a:cs typeface="SimSun"/>
              </a:rPr>
              <a:t>㈱</a:t>
            </a:r>
            <a:r>
              <a:rPr lang="ja-JP" altLang="en-US" sz="1050" spc="-10">
                <a:latin typeface="Meiryo UI"/>
                <a:ea typeface="Meiryo UI"/>
                <a:cs typeface="Yu Gothic"/>
              </a:rPr>
              <a:t>紀伊國屋書</a:t>
            </a:r>
            <a:r>
              <a:rPr lang="ja-JP" altLang="en-US" sz="1050" spc="-5">
                <a:latin typeface="Meiryo UI"/>
                <a:ea typeface="Meiryo UI"/>
                <a:cs typeface="Yu Gothic"/>
              </a:rPr>
              <a:t>店 デジタル・流通事業本部　</a:t>
            </a:r>
            <a:r>
              <a:rPr lang="ja-JP" altLang="en-US" sz="1050" spc="-10">
                <a:latin typeface="Meiryo UI"/>
                <a:ea typeface="Meiryo UI"/>
                <a:cs typeface="Yu Gothic"/>
              </a:rPr>
              <a:t>デジタル情報営業</a:t>
            </a:r>
            <a:r>
              <a:rPr lang="ja-JP" altLang="en-US" sz="1050" spc="-5">
                <a:latin typeface="Meiryo UI"/>
                <a:ea typeface="Meiryo UI"/>
                <a:cs typeface="Yu Gothic"/>
              </a:rPr>
              <a:t>部 </a:t>
            </a:r>
            <a:endParaRPr lang="en-US" altLang="ja-JP" sz="1050" spc="-5">
              <a:latin typeface="Meiryo UI" panose="020B0604030504040204" pitchFamily="50" charset="-128"/>
              <a:ea typeface="Meiryo UI" panose="020B0604030504040204" pitchFamily="50" charset="-128"/>
              <a:cs typeface="Yu Gothic"/>
            </a:endParaRPr>
          </a:p>
          <a:p>
            <a:pPr marL="12700" marR="5080" indent="-635" algn="ctr">
              <a:lnSpc>
                <a:spcPct val="113500"/>
              </a:lnSpc>
              <a:tabLst>
                <a:tab pos="1127760" algn="l"/>
                <a:tab pos="1988820" algn="l"/>
              </a:tabLst>
            </a:pPr>
            <a:r>
              <a:rPr lang="en-US" altLang="ja-JP" sz="1050" spc="55" dirty="0">
                <a:latin typeface="Meiryo UI"/>
                <a:ea typeface="Meiryo UI"/>
                <a:cs typeface="Yu Gothic"/>
              </a:rPr>
              <a:t>Tel:03-6910-0518</a:t>
            </a:r>
            <a:r>
              <a:rPr lang="ja-JP" altLang="en-US" sz="1050" spc="265" dirty="0">
                <a:latin typeface="Meiryo UI"/>
                <a:ea typeface="Meiryo UI"/>
                <a:cs typeface="Yu Gothic"/>
              </a:rPr>
              <a:t> </a:t>
            </a:r>
            <a:r>
              <a:rPr lang="en-US" altLang="ja-JP" sz="1050" spc="15" dirty="0">
                <a:latin typeface="Meiryo UI"/>
                <a:ea typeface="Meiryo UI"/>
                <a:cs typeface="Yu Gothic"/>
              </a:rPr>
              <a:t>e-mail:</a:t>
            </a:r>
            <a:r>
              <a:rPr lang="en-US" altLang="ja-JP" sz="1050" spc="5" dirty="0">
                <a:latin typeface="Meiryo UI"/>
                <a:ea typeface="Meiryo UI"/>
                <a:cs typeface="Yu Gothic"/>
                <a:hlinkClick r:id="rId5"/>
              </a:rPr>
              <a:t>ict_ebook@kinokuniya.co.jp</a:t>
            </a:r>
            <a:endParaRPr lang="ja-JP" altLang="en-US" sz="1050" dirty="0">
              <a:latin typeface="Meiryo UI"/>
              <a:ea typeface="Meiryo UI"/>
              <a:cs typeface="Yu Gothic"/>
            </a:endParaRPr>
          </a:p>
        </p:txBody>
      </p:sp>
      <p:pic>
        <p:nvPicPr>
          <p:cNvPr id="1027" name="Picture 3" descr="C:\Users\admin\Desktop\一時置き\KinoDenロゴ企画\kinden_logo_230222\②表情パターン\jpeg\⑦表情ロゴ_嬉しい.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1597" y="232205"/>
            <a:ext cx="515595" cy="386381"/>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86CE3D20-BE47-39B9-0858-A38640F291C9}"/>
              </a:ext>
            </a:extLst>
          </p:cNvPr>
          <p:cNvSpPr txBox="1"/>
          <p:nvPr/>
        </p:nvSpPr>
        <p:spPr>
          <a:xfrm>
            <a:off x="105778" y="8769079"/>
            <a:ext cx="1480905" cy="3173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ja-JP" altLang="en-US"/>
          </a:p>
        </p:txBody>
      </p:sp>
      <p:sp>
        <p:nvSpPr>
          <p:cNvPr id="7" name="テキスト ボックス 6">
            <a:extLst>
              <a:ext uri="{FF2B5EF4-FFF2-40B4-BE49-F238E27FC236}">
                <a16:creationId xmlns:a16="http://schemas.microsoft.com/office/drawing/2014/main" id="{DD068D2C-7004-821B-1444-50897AED04D8}"/>
              </a:ext>
            </a:extLst>
          </p:cNvPr>
          <p:cNvSpPr txBox="1"/>
          <p:nvPr/>
        </p:nvSpPr>
        <p:spPr>
          <a:xfrm>
            <a:off x="846231" y="7023725"/>
            <a:ext cx="2743199" cy="3657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ja-JP" altLang="en-US"/>
          </a:p>
        </p:txBody>
      </p:sp>
      <p:sp>
        <p:nvSpPr>
          <p:cNvPr id="9" name="テキスト ボックス 8">
            <a:extLst>
              <a:ext uri="{FF2B5EF4-FFF2-40B4-BE49-F238E27FC236}">
                <a16:creationId xmlns:a16="http://schemas.microsoft.com/office/drawing/2014/main" id="{B9BA1CDF-578F-EF16-43C1-BA52FAA3B46E}"/>
              </a:ext>
            </a:extLst>
          </p:cNvPr>
          <p:cNvSpPr txBox="1"/>
          <p:nvPr/>
        </p:nvSpPr>
        <p:spPr>
          <a:xfrm>
            <a:off x="197468" y="8783190"/>
            <a:ext cx="1013449"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900" dirty="0">
                <a:latin typeface="Meiryo UI"/>
                <a:ea typeface="Meiryo UI"/>
                <a:cs typeface="Calibri"/>
              </a:rPr>
              <a:t>202</a:t>
            </a:r>
            <a:r>
              <a:rPr lang="en-US" altLang="ja-JP" sz="900" dirty="0">
                <a:latin typeface="Meiryo UI"/>
                <a:ea typeface="Meiryo UI"/>
                <a:cs typeface="Calibri"/>
              </a:rPr>
              <a:t>6</a:t>
            </a:r>
            <a:r>
              <a:rPr lang="ja-JP" altLang="en-US" sz="900" dirty="0">
                <a:latin typeface="Meiryo UI"/>
                <a:ea typeface="Meiryo UI"/>
                <a:cs typeface="Calibri"/>
              </a:rPr>
              <a:t>年</a:t>
            </a:r>
            <a:r>
              <a:rPr lang="en-US" altLang="ja-JP" sz="900" dirty="0">
                <a:latin typeface="Meiryo UI"/>
                <a:ea typeface="Meiryo UI"/>
                <a:cs typeface="Calibri"/>
              </a:rPr>
              <a:t>6</a:t>
            </a:r>
            <a:r>
              <a:rPr lang="ja-JP" altLang="en-US" sz="900" dirty="0">
                <a:latin typeface="Meiryo UI"/>
                <a:ea typeface="Meiryo UI"/>
                <a:cs typeface="Calibri"/>
              </a:rPr>
              <a:t>月版</a:t>
            </a:r>
          </a:p>
        </p:txBody>
      </p:sp>
    </p:spTree>
    <p:extLst>
      <p:ext uri="{BB962C8B-B14F-4D97-AF65-F5344CB8AC3E}">
        <p14:creationId xmlns:p14="http://schemas.microsoft.com/office/powerpoint/2010/main" val="6092302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7174fc7-bb8e-4357-83fc-6de3c2d74649">
      <Terms xmlns="http://schemas.microsoft.com/office/infopath/2007/PartnerControls"/>
    </lcf76f155ced4ddcb4097134ff3c332f>
    <TaxCatchAll xmlns="b506ba4e-dbe5-4bfa-a9cf-28365f343ff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1FCA364A035DF746BDFB5EB989A6B91E" ma:contentTypeVersion="11" ma:contentTypeDescription="新しいドキュメントを作成します。" ma:contentTypeScope="" ma:versionID="3a4e40df92d0e7510be49ca95fab1f33">
  <xsd:schema xmlns:xsd="http://www.w3.org/2001/XMLSchema" xmlns:xs="http://www.w3.org/2001/XMLSchema" xmlns:p="http://schemas.microsoft.com/office/2006/metadata/properties" xmlns:ns2="c7174fc7-bb8e-4357-83fc-6de3c2d74649" xmlns:ns3="b506ba4e-dbe5-4bfa-a9cf-28365f343ff0" targetNamespace="http://schemas.microsoft.com/office/2006/metadata/properties" ma:root="true" ma:fieldsID="521dea5e854d73db2b1ff37fd20120c9" ns2:_="" ns3:_="">
    <xsd:import namespace="c7174fc7-bb8e-4357-83fc-6de3c2d74649"/>
    <xsd:import namespace="b506ba4e-dbe5-4bfa-a9cf-28365f343ff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174fc7-bb8e-4357-83fc-6de3c2d746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画像タグ" ma:readOnly="false" ma:fieldId="{5cf76f15-5ced-4ddc-b409-7134ff3c332f}" ma:taxonomyMulti="true" ma:sspId="d0aa769c-d47b-436d-878d-c198383fc14f"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506ba4e-dbe5-4bfa-a9cf-28365f343ff0"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b6bc0866-5878-40c3-b6ff-2d22e7646f24}" ma:internalName="TaxCatchAll" ma:showField="CatchAllData" ma:web="b506ba4e-dbe5-4bfa-a9cf-28365f343f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F58EAB-3F60-4C0A-BB5D-6274DC1F7DFB}">
  <ds:schemaRefs>
    <ds:schemaRef ds:uri="http://purl.org/dc/elements/1.1/"/>
    <ds:schemaRef ds:uri="http://schemas.microsoft.com/office/infopath/2007/PartnerControls"/>
    <ds:schemaRef ds:uri="98f47499-7696-47ba-bc43-817411a723f8"/>
    <ds:schemaRef ds:uri="http://schemas.microsoft.com/office/2006/metadata/properties"/>
    <ds:schemaRef ds:uri="http://purl.org/dc/terms/"/>
    <ds:schemaRef ds:uri="ac7b0b2c-9346-494c-b544-35ef119734c1"/>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303132DE-8FD3-4EEB-81AC-32F7BB5820D5}">
  <ds:schemaRefs>
    <ds:schemaRef ds:uri="http://schemas.microsoft.com/sharepoint/v3/contenttype/forms"/>
  </ds:schemaRefs>
</ds:datastoreItem>
</file>

<file path=customXml/itemProps3.xml><?xml version="1.0" encoding="utf-8"?>
<ds:datastoreItem xmlns:ds="http://schemas.openxmlformats.org/officeDocument/2006/customXml" ds:itemID="{F64C9578-1C08-47B9-8944-84B6D8A1E29F}"/>
</file>

<file path=docProps/app.xml><?xml version="1.0" encoding="utf-8"?>
<Properties xmlns="http://schemas.openxmlformats.org/officeDocument/2006/extended-properties" xmlns:vt="http://schemas.openxmlformats.org/officeDocument/2006/docPropsVTypes">
  <TotalTime>1686</TotalTime>
  <Words>1029</Words>
  <Application>Microsoft Office PowerPoint</Application>
  <PresentationFormat>画面に合わせる (4:3)</PresentationFormat>
  <Paragraphs>107</Paragraphs>
  <Slides>4</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vt:i4>
      </vt:variant>
    </vt:vector>
  </HeadingPairs>
  <TitlesOfParts>
    <vt:vector size="10" baseType="lpstr">
      <vt:lpstr>Meiryo UI</vt:lpstr>
      <vt:lpstr>メイリオ</vt:lpstr>
      <vt:lpstr>Arial</vt:lpstr>
      <vt:lpstr>Calibri</vt:lpstr>
      <vt:lpstr>Segoe UI</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HP Customer</dc:creator>
  <cp:lastModifiedBy>田淵 光祐</cp:lastModifiedBy>
  <cp:revision>201</cp:revision>
  <cp:lastPrinted>2018-12-04T00:59:00Z</cp:lastPrinted>
  <dcterms:created xsi:type="dcterms:W3CDTF">2018-11-30T10:29:13Z</dcterms:created>
  <dcterms:modified xsi:type="dcterms:W3CDTF">2026-06-04T00:55:17Z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0x0101001FCA364A035DF746BDFB5EB989A6B91E</vt:lpwstr>
  </property>
  <property fmtid="{D5CDD505-2E9C-101B-9397-08002B2CF9AE}" pid="3" name="MediaServiceImageTags">
    <vt:lpwstr/>
  </property>
</Properties>
</file>